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f40ccbea6d45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641cf67c934fe8"/>
  </p:sldMasterIdLst>
  <p:sldIdLst>
    <p:sldId xmlns:r="http://schemas.openxmlformats.org/officeDocument/2006/relationships" id="256" r:id="R0ce576dcb97f4b3b"/>
    <p:sldId xmlns:r="http://schemas.openxmlformats.org/officeDocument/2006/relationships" id="257" r:id="Rb6501023a9a0451c"/>
    <p:sldId xmlns:r="http://schemas.openxmlformats.org/officeDocument/2006/relationships" id="258" r:id="R092f60db9fca493e"/>
    <p:sldId xmlns:r="http://schemas.openxmlformats.org/officeDocument/2006/relationships" id="259" r:id="R91ebf43484b449c9"/>
    <p:sldId xmlns:r="http://schemas.openxmlformats.org/officeDocument/2006/relationships" id="260" r:id="R542c3d15d6994334"/>
    <p:sldId xmlns:r="http://schemas.openxmlformats.org/officeDocument/2006/relationships" id="261" r:id="R5fbd97a3c4ae4e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641cf67c934fe8" /><Relationship Type="http://schemas.openxmlformats.org/officeDocument/2006/relationships/slide" Target="/ppt/slides/slide1.xml" Id="R0ce576dcb97f4b3b" /><Relationship Type="http://schemas.openxmlformats.org/officeDocument/2006/relationships/slide" Target="/ppt/slides/slide2.xml" Id="Rb6501023a9a0451c" /><Relationship Type="http://schemas.openxmlformats.org/officeDocument/2006/relationships/slide" Target="/ppt/slides/slide3.xml" Id="R092f60db9fca493e" /><Relationship Type="http://schemas.openxmlformats.org/officeDocument/2006/relationships/slide" Target="/ppt/slides/slide4.xml" Id="R91ebf43484b449c9" /><Relationship Type="http://schemas.openxmlformats.org/officeDocument/2006/relationships/slide" Target="/ppt/slides/slide5.xml" Id="R542c3d15d6994334" /><Relationship Type="http://schemas.openxmlformats.org/officeDocument/2006/relationships/slide" Target="/ppt/slides/slide6.xml" Id="R5fbd97a3c4ae4e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f9ba8d63ff46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a5673fa794ae5" /><Relationship Type="http://schemas.openxmlformats.org/officeDocument/2006/relationships/theme" Target="/ppt/slideMasters/theme/theme1.xml" Id="Rd97e656a974140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2a5673fa794a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7b2a04d4a42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301865b8e4b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f8a43e12d40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c634643fc4a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4f457c61642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6a63034cb45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SUNNDAL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SUNNDAL SPAREBANK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56,3 %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PSAKTIV AS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JOV EIENDOM AS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ÅSHEIM INVEST AS  –  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SUNNDAL NÆRINGSEIENDOM AS  –  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937 899 963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SPAREBANK</a:t>
            </a:r>
          </a:p>
        </p:txBody>
      </p:sp>
    </p:spTree>
  </p:cSld>
  <p:clrMapOvr>
    <a:masterClrMapping xmlns:a="http://schemas.openxmlformats.org/drawingml/2006/main"/>
  </p:clrMapOvr>
</p:sld>
</file>