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d0a4ad94f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41089de784709"/>
  </p:sldMasterIdLst>
  <p:sldIdLst>
    <p:sldId xmlns:r="http://schemas.openxmlformats.org/officeDocument/2006/relationships" id="256" r:id="Ra7703d585d00416a"/>
    <p:sldId xmlns:r="http://schemas.openxmlformats.org/officeDocument/2006/relationships" id="257" r:id="Re1bb40af629c48ff"/>
    <p:sldId xmlns:r="http://schemas.openxmlformats.org/officeDocument/2006/relationships" id="258" r:id="R4908521395be4e7b"/>
    <p:sldId xmlns:r="http://schemas.openxmlformats.org/officeDocument/2006/relationships" id="259" r:id="R8b8eec1992874d3a"/>
    <p:sldId xmlns:r="http://schemas.openxmlformats.org/officeDocument/2006/relationships" id="260" r:id="R96ac7d39c2704dce"/>
    <p:sldId xmlns:r="http://schemas.openxmlformats.org/officeDocument/2006/relationships" id="261" r:id="Rd6362d235406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41089de784709" /><Relationship Type="http://schemas.openxmlformats.org/officeDocument/2006/relationships/slide" Target="/ppt/slides/slide1.xml" Id="Ra7703d585d00416a" /><Relationship Type="http://schemas.openxmlformats.org/officeDocument/2006/relationships/slide" Target="/ppt/slides/slide2.xml" Id="Re1bb40af629c48ff" /><Relationship Type="http://schemas.openxmlformats.org/officeDocument/2006/relationships/slide" Target="/ppt/slides/slide3.xml" Id="R4908521395be4e7b" /><Relationship Type="http://schemas.openxmlformats.org/officeDocument/2006/relationships/slide" Target="/ppt/slides/slide4.xml" Id="R8b8eec1992874d3a" /><Relationship Type="http://schemas.openxmlformats.org/officeDocument/2006/relationships/slide" Target="/ppt/slides/slide5.xml" Id="R96ac7d39c2704dce" /><Relationship Type="http://schemas.openxmlformats.org/officeDocument/2006/relationships/slide" Target="/ppt/slides/slide6.xml" Id="Rd6362d235406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f81b97b30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735d3cb147a7" /><Relationship Type="http://schemas.openxmlformats.org/officeDocument/2006/relationships/theme" Target="/ppt/slideMasters/theme/theme1.xml" Id="R435908097f6e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3735d3cb1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095ddb6e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accc1a47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1dd1319d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d1f6b6c63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1af7cbf03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ac678b83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SPAREBANK</a:t>
            </a:r>
          </a:p>
        </p:txBody>
      </p:sp>
    </p:spTree>
  </p:cSld>
  <p:clrMapOvr>
    <a:masterClrMapping xmlns:a="http://schemas.openxmlformats.org/drawingml/2006/main"/>
  </p:clrMapOvr>
</p:sld>
</file>