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f46ee4a2ea4d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2f10eba1004d8d"/>
  </p:sldMasterIdLst>
  <p:sldIdLst>
    <p:sldId xmlns:r="http://schemas.openxmlformats.org/officeDocument/2006/relationships" id="256" r:id="R28b6f19b9c80478c"/>
    <p:sldId xmlns:r="http://schemas.openxmlformats.org/officeDocument/2006/relationships" id="257" r:id="Rf0ab090be8fa44a0"/>
    <p:sldId xmlns:r="http://schemas.openxmlformats.org/officeDocument/2006/relationships" id="258" r:id="R8e68c3c038834c4d"/>
    <p:sldId xmlns:r="http://schemas.openxmlformats.org/officeDocument/2006/relationships" id="259" r:id="R3362fa2b5d9d4196"/>
    <p:sldId xmlns:r="http://schemas.openxmlformats.org/officeDocument/2006/relationships" id="260" r:id="R753b337507b64321"/>
    <p:sldId xmlns:r="http://schemas.openxmlformats.org/officeDocument/2006/relationships" id="261" r:id="R076cef41155846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2f10eba1004d8d" /><Relationship Type="http://schemas.openxmlformats.org/officeDocument/2006/relationships/slide" Target="/ppt/slides/slide1.xml" Id="R28b6f19b9c80478c" /><Relationship Type="http://schemas.openxmlformats.org/officeDocument/2006/relationships/slide" Target="/ppt/slides/slide2.xml" Id="Rf0ab090be8fa44a0" /><Relationship Type="http://schemas.openxmlformats.org/officeDocument/2006/relationships/slide" Target="/ppt/slides/slide3.xml" Id="R8e68c3c038834c4d" /><Relationship Type="http://schemas.openxmlformats.org/officeDocument/2006/relationships/slide" Target="/ppt/slides/slide4.xml" Id="R3362fa2b5d9d4196" /><Relationship Type="http://schemas.openxmlformats.org/officeDocument/2006/relationships/slide" Target="/ppt/slides/slide5.xml" Id="R753b337507b64321" /><Relationship Type="http://schemas.openxmlformats.org/officeDocument/2006/relationships/slide" Target="/ppt/slides/slide6.xml" Id="R076cef41155846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9cbf25579045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c5dbb35284814" /><Relationship Type="http://schemas.openxmlformats.org/officeDocument/2006/relationships/theme" Target="/ppt/slideMasters/theme/theme1.xml" Id="R60403bf4060e48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bc5dbb352848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8b47a3a5046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10cbe59014d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f6d59c4564b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6be42657d42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6edb0ac9244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81eb5f7aa4b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