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c611b7f79f42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c5c335f3e14c61"/>
  </p:sldMasterIdLst>
  <p:sldIdLst>
    <p:sldId xmlns:r="http://schemas.openxmlformats.org/officeDocument/2006/relationships" id="256" r:id="Raa22b51167824f33"/>
    <p:sldId xmlns:r="http://schemas.openxmlformats.org/officeDocument/2006/relationships" id="257" r:id="R1b2f7d40d0cd47b6"/>
    <p:sldId xmlns:r="http://schemas.openxmlformats.org/officeDocument/2006/relationships" id="258" r:id="R28332fa0c3e34b04"/>
    <p:sldId xmlns:r="http://schemas.openxmlformats.org/officeDocument/2006/relationships" id="259" r:id="R6cdd2117e752405a"/>
    <p:sldId xmlns:r="http://schemas.openxmlformats.org/officeDocument/2006/relationships" id="260" r:id="R1de8751d9ccb4488"/>
    <p:sldId xmlns:r="http://schemas.openxmlformats.org/officeDocument/2006/relationships" id="261" r:id="Rab4df4943ffc46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5c335f3e14c61" /><Relationship Type="http://schemas.openxmlformats.org/officeDocument/2006/relationships/slide" Target="/ppt/slides/slide1.xml" Id="Raa22b51167824f33" /><Relationship Type="http://schemas.openxmlformats.org/officeDocument/2006/relationships/slide" Target="/ppt/slides/slide2.xml" Id="R1b2f7d40d0cd47b6" /><Relationship Type="http://schemas.openxmlformats.org/officeDocument/2006/relationships/slide" Target="/ppt/slides/slide3.xml" Id="R28332fa0c3e34b04" /><Relationship Type="http://schemas.openxmlformats.org/officeDocument/2006/relationships/slide" Target="/ppt/slides/slide4.xml" Id="R6cdd2117e752405a" /><Relationship Type="http://schemas.openxmlformats.org/officeDocument/2006/relationships/slide" Target="/ppt/slides/slide5.xml" Id="R1de8751d9ccb4488" /><Relationship Type="http://schemas.openxmlformats.org/officeDocument/2006/relationships/slide" Target="/ppt/slides/slide6.xml" Id="Rab4df4943ffc46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1df0ee5794d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753e02ef341fa" /><Relationship Type="http://schemas.openxmlformats.org/officeDocument/2006/relationships/theme" Target="/ppt/slideMasters/theme/theme1.xml" Id="Rbfef61487cc946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b753e02ef341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139cc8a09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a8865c68846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e4f34e00b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1b8e0ca0b4f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7b4e3e4324a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b1fd9a7e046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NORDBØ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EIDSBERG SPAREBANK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PRIVATE EQUITY AS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937 896 581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SPAREBANK</a:t>
            </a:r>
          </a:p>
        </p:txBody>
      </p:sp>
    </p:spTree>
  </p:cSld>
  <p:clrMapOvr>
    <a:masterClrMapping xmlns:a="http://schemas.openxmlformats.org/drawingml/2006/main"/>
  </p:clrMapOvr>
</p:sld>
</file>