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59d419de4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98c47e9caf4b7b"/>
  </p:sldMasterIdLst>
  <p:sldIdLst>
    <p:sldId xmlns:r="http://schemas.openxmlformats.org/officeDocument/2006/relationships" id="256" r:id="R7e5ea21f78ac426c"/>
    <p:sldId xmlns:r="http://schemas.openxmlformats.org/officeDocument/2006/relationships" id="257" r:id="R943d7dbceb8c4d6c"/>
    <p:sldId xmlns:r="http://schemas.openxmlformats.org/officeDocument/2006/relationships" id="258" r:id="R897adb1d805c4c83"/>
    <p:sldId xmlns:r="http://schemas.openxmlformats.org/officeDocument/2006/relationships" id="259" r:id="R711e4b528fc94821"/>
    <p:sldId xmlns:r="http://schemas.openxmlformats.org/officeDocument/2006/relationships" id="260" r:id="Rcabbd074d0ea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8c47e9caf4b7b" /><Relationship Type="http://schemas.openxmlformats.org/officeDocument/2006/relationships/slide" Target="/ppt/slides/slide1.xml" Id="R7e5ea21f78ac426c" /><Relationship Type="http://schemas.openxmlformats.org/officeDocument/2006/relationships/slide" Target="/ppt/slides/slide2.xml" Id="R943d7dbceb8c4d6c" /><Relationship Type="http://schemas.openxmlformats.org/officeDocument/2006/relationships/slide" Target="/ppt/slides/slide3.xml" Id="R897adb1d805c4c83" /><Relationship Type="http://schemas.openxmlformats.org/officeDocument/2006/relationships/slide" Target="/ppt/slides/slide4.xml" Id="R711e4b528fc94821" /><Relationship Type="http://schemas.openxmlformats.org/officeDocument/2006/relationships/slide" Target="/ppt/slides/slide5.xml" Id="Rcabbd074d0ea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37367229248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d32e0a66b4d31" /><Relationship Type="http://schemas.openxmlformats.org/officeDocument/2006/relationships/theme" Target="/ppt/slideMasters/theme/theme1.xml" Id="R87db2eb78005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d32e0a66b4d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8c0916b654e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505954ef5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246e91926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34181949f4f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154a46e6741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 OG HORNNES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 OG HORNNES SPAREBANK ble etablert [år] og holder til i Evje.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Heglands veg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4735 Evje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92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post@eh-sparebank.no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www.eh-sparebank.no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