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157c28dcf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53e5c6e6f4d52"/>
  </p:sldMasterIdLst>
  <p:sldIdLst>
    <p:sldId xmlns:r="http://schemas.openxmlformats.org/officeDocument/2006/relationships" id="256" r:id="Rd7ac11b94040443b"/>
    <p:sldId xmlns:r="http://schemas.openxmlformats.org/officeDocument/2006/relationships" id="257" r:id="R4abd5460fc4c471c"/>
    <p:sldId xmlns:r="http://schemas.openxmlformats.org/officeDocument/2006/relationships" id="258" r:id="R7d3ddffe954748a6"/>
    <p:sldId xmlns:r="http://schemas.openxmlformats.org/officeDocument/2006/relationships" id="259" r:id="R2bdce6db21814850"/>
    <p:sldId xmlns:r="http://schemas.openxmlformats.org/officeDocument/2006/relationships" id="260" r:id="R8822cced3aed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53e5c6e6f4d52" /><Relationship Type="http://schemas.openxmlformats.org/officeDocument/2006/relationships/slide" Target="/ppt/slides/slide1.xml" Id="Rd7ac11b94040443b" /><Relationship Type="http://schemas.openxmlformats.org/officeDocument/2006/relationships/slide" Target="/ppt/slides/slide2.xml" Id="R4abd5460fc4c471c" /><Relationship Type="http://schemas.openxmlformats.org/officeDocument/2006/relationships/slide" Target="/ppt/slides/slide3.xml" Id="R7d3ddffe954748a6" /><Relationship Type="http://schemas.openxmlformats.org/officeDocument/2006/relationships/slide" Target="/ppt/slides/slide4.xml" Id="R2bdce6db21814850" /><Relationship Type="http://schemas.openxmlformats.org/officeDocument/2006/relationships/slide" Target="/ppt/slides/slide5.xml" Id="R8822cced3aed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c99a94760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3927b857e4b27" /><Relationship Type="http://schemas.openxmlformats.org/officeDocument/2006/relationships/theme" Target="/ppt/slideMasters/theme/theme1.xml" Id="Rcf636df5650f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3927b857e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63fd78ad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01b9f1f73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988b3f9fe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bfa36b13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743cbc83c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