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2d862cf68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da2aba764437b"/>
  </p:sldMasterIdLst>
  <p:sldIdLst>
    <p:sldId xmlns:r="http://schemas.openxmlformats.org/officeDocument/2006/relationships" id="256" r:id="R249c4aae8cac43b1"/>
    <p:sldId xmlns:r="http://schemas.openxmlformats.org/officeDocument/2006/relationships" id="257" r:id="R30b6202bc4f94623"/>
    <p:sldId xmlns:r="http://schemas.openxmlformats.org/officeDocument/2006/relationships" id="258" r:id="Ra26cc02008f446b7"/>
    <p:sldId xmlns:r="http://schemas.openxmlformats.org/officeDocument/2006/relationships" id="259" r:id="Ra5561644c7ac4574"/>
    <p:sldId xmlns:r="http://schemas.openxmlformats.org/officeDocument/2006/relationships" id="260" r:id="Rc92b909945a7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da2aba764437b" /><Relationship Type="http://schemas.openxmlformats.org/officeDocument/2006/relationships/slide" Target="/ppt/slides/slide1.xml" Id="R249c4aae8cac43b1" /><Relationship Type="http://schemas.openxmlformats.org/officeDocument/2006/relationships/slide" Target="/ppt/slides/slide2.xml" Id="R30b6202bc4f94623" /><Relationship Type="http://schemas.openxmlformats.org/officeDocument/2006/relationships/slide" Target="/ppt/slides/slide3.xml" Id="Ra26cc02008f446b7" /><Relationship Type="http://schemas.openxmlformats.org/officeDocument/2006/relationships/slide" Target="/ppt/slides/slide4.xml" Id="Ra5561644c7ac4574" /><Relationship Type="http://schemas.openxmlformats.org/officeDocument/2006/relationships/slide" Target="/ppt/slides/slide5.xml" Id="Rc92b909945a7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a17aa0bf3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49619f0714deb" /><Relationship Type="http://schemas.openxmlformats.org/officeDocument/2006/relationships/theme" Target="/ppt/slideMasters/theme/theme1.xml" Id="R59c8820cd32c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49619f071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032dbd4a8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9b9e99533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58dc28e82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b3b752931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c0a5fe089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