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c2b9eba7e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859885ea384f91"/>
  </p:sldMasterIdLst>
  <p:sldIdLst>
    <p:sldId xmlns:r="http://schemas.openxmlformats.org/officeDocument/2006/relationships" id="256" r:id="Rf450cff12a5b4fe4"/>
    <p:sldId xmlns:r="http://schemas.openxmlformats.org/officeDocument/2006/relationships" id="257" r:id="R026ce924753d4100"/>
    <p:sldId xmlns:r="http://schemas.openxmlformats.org/officeDocument/2006/relationships" id="258" r:id="R8a67686b1812406d"/>
    <p:sldId xmlns:r="http://schemas.openxmlformats.org/officeDocument/2006/relationships" id="259" r:id="R3f9898278d5f4dde"/>
    <p:sldId xmlns:r="http://schemas.openxmlformats.org/officeDocument/2006/relationships" id="260" r:id="R251cbe56872d4c32"/>
    <p:sldId xmlns:r="http://schemas.openxmlformats.org/officeDocument/2006/relationships" id="261" r:id="Rd2a0af2db072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59885ea384f91" /><Relationship Type="http://schemas.openxmlformats.org/officeDocument/2006/relationships/slide" Target="/ppt/slides/slide1.xml" Id="Rf450cff12a5b4fe4" /><Relationship Type="http://schemas.openxmlformats.org/officeDocument/2006/relationships/slide" Target="/ppt/slides/slide2.xml" Id="R026ce924753d4100" /><Relationship Type="http://schemas.openxmlformats.org/officeDocument/2006/relationships/slide" Target="/ppt/slides/slide3.xml" Id="R8a67686b1812406d" /><Relationship Type="http://schemas.openxmlformats.org/officeDocument/2006/relationships/slide" Target="/ppt/slides/slide4.xml" Id="R3f9898278d5f4dde" /><Relationship Type="http://schemas.openxmlformats.org/officeDocument/2006/relationships/slide" Target="/ppt/slides/slide5.xml" Id="R251cbe56872d4c32" /><Relationship Type="http://schemas.openxmlformats.org/officeDocument/2006/relationships/slide" Target="/ppt/slides/slide6.xml" Id="Rd2a0af2db072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dd521013a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e03b187844eac" /><Relationship Type="http://schemas.openxmlformats.org/officeDocument/2006/relationships/theme" Target="/ppt/slideMasters/theme/theme1.xml" Id="R3e107d94671d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e03b187844e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242a620cc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0a131df4347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4479cb8884e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e83a89ff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7b603e9a14e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e72f48d61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SKAGERRAK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SKAGERRAK SPAREBANK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 –  59,4 %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HALVOR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Kammerherreløkka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www.skagerraksparebank.no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SKAGERRAK SPAREBANK</a:t>
            </a:r>
          </a:p>
        </p:txBody>
      </p:sp>
    </p:spTree>
  </p:cSld>
  <p:clrMapOvr>
    <a:masterClrMapping xmlns:a="http://schemas.openxmlformats.org/drawingml/2006/main"/>
  </p:clrMapOvr>
</p:sld>
</file>