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567bfd95e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1a78fc7e94560"/>
  </p:sldMasterIdLst>
  <p:sldIdLst>
    <p:sldId xmlns:r="http://schemas.openxmlformats.org/officeDocument/2006/relationships" id="256" r:id="Raf0df836d4094487"/>
    <p:sldId xmlns:r="http://schemas.openxmlformats.org/officeDocument/2006/relationships" id="257" r:id="R8c36a0e6f2614bc1"/>
    <p:sldId xmlns:r="http://schemas.openxmlformats.org/officeDocument/2006/relationships" id="258" r:id="Rf61ebc7d6b2c4e55"/>
    <p:sldId xmlns:r="http://schemas.openxmlformats.org/officeDocument/2006/relationships" id="259" r:id="R5074e72093a5432d"/>
    <p:sldId xmlns:r="http://schemas.openxmlformats.org/officeDocument/2006/relationships" id="260" r:id="R52b5ca711ca9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1a78fc7e94560" /><Relationship Type="http://schemas.openxmlformats.org/officeDocument/2006/relationships/slide" Target="/ppt/slides/slide1.xml" Id="Raf0df836d4094487" /><Relationship Type="http://schemas.openxmlformats.org/officeDocument/2006/relationships/slide" Target="/ppt/slides/slide2.xml" Id="R8c36a0e6f2614bc1" /><Relationship Type="http://schemas.openxmlformats.org/officeDocument/2006/relationships/slide" Target="/ppt/slides/slide3.xml" Id="Rf61ebc7d6b2c4e55" /><Relationship Type="http://schemas.openxmlformats.org/officeDocument/2006/relationships/slide" Target="/ppt/slides/slide4.xml" Id="R5074e72093a5432d" /><Relationship Type="http://schemas.openxmlformats.org/officeDocument/2006/relationships/slide" Target="/ppt/slides/slide5.xml" Id="R52b5ca711ca9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13595d8d8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3660bc65549f0" /><Relationship Type="http://schemas.openxmlformats.org/officeDocument/2006/relationships/theme" Target="/ppt/slideMasters/theme/theme1.xml" Id="Rea3ed964b483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3660bc655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94cc12ccc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5c533c5f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6d7899bfc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b5ed532e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b5664fa77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LARVIKBANKEN - DIN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LARVIKBANKEN - DIN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