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a2ffa47df748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5d038ffb5f4b35"/>
  </p:sldMasterIdLst>
  <p:sldIdLst>
    <p:sldId xmlns:r="http://schemas.openxmlformats.org/officeDocument/2006/relationships" id="256" r:id="R3c636c1f5a364967"/>
    <p:sldId xmlns:r="http://schemas.openxmlformats.org/officeDocument/2006/relationships" id="257" r:id="Rbd9027f65ae742a7"/>
    <p:sldId xmlns:r="http://schemas.openxmlformats.org/officeDocument/2006/relationships" id="258" r:id="Rd027ece3fbdd418e"/>
    <p:sldId xmlns:r="http://schemas.openxmlformats.org/officeDocument/2006/relationships" id="259" r:id="Rc376fdac1a054009"/>
    <p:sldId xmlns:r="http://schemas.openxmlformats.org/officeDocument/2006/relationships" id="260" r:id="R228292aa4f2f455f"/>
    <p:sldId xmlns:r="http://schemas.openxmlformats.org/officeDocument/2006/relationships" id="261" r:id="Rcac19294d6374d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5d038ffb5f4b35" /><Relationship Type="http://schemas.openxmlformats.org/officeDocument/2006/relationships/slide" Target="/ppt/slides/slide1.xml" Id="R3c636c1f5a364967" /><Relationship Type="http://schemas.openxmlformats.org/officeDocument/2006/relationships/slide" Target="/ppt/slides/slide2.xml" Id="Rbd9027f65ae742a7" /><Relationship Type="http://schemas.openxmlformats.org/officeDocument/2006/relationships/slide" Target="/ppt/slides/slide3.xml" Id="Rd027ece3fbdd418e" /><Relationship Type="http://schemas.openxmlformats.org/officeDocument/2006/relationships/slide" Target="/ppt/slides/slide4.xml" Id="Rc376fdac1a054009" /><Relationship Type="http://schemas.openxmlformats.org/officeDocument/2006/relationships/slide" Target="/ppt/slides/slide5.xml" Id="R228292aa4f2f455f" /><Relationship Type="http://schemas.openxmlformats.org/officeDocument/2006/relationships/slide" Target="/ppt/slides/slide6.xml" Id="Rcac19294d6374d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1bef8e6e8f45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ed590bffe4040" /><Relationship Type="http://schemas.openxmlformats.org/officeDocument/2006/relationships/theme" Target="/ppt/slideMasters/theme/theme1.xml" Id="R22123e4361274d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aed590bffe40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995b658cd44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4ad2c214c47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12b9e8a6e4a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92249e93646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235a22c414c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60c4cdcbe42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ANDEBU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ANDEBU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PRELAS AS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JAHRES HUMANITÆRE STIFTELSE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BUER HARALD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FLÅTTEN HOLDING AS  –  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REED KRISTI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937 890 540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