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b9ce6e71c048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1e6a09ed09444e"/>
  </p:sldMasterIdLst>
  <p:sldIdLst>
    <p:sldId xmlns:r="http://schemas.openxmlformats.org/officeDocument/2006/relationships" id="256" r:id="R23b4cbf4b8054dc1"/>
    <p:sldId xmlns:r="http://schemas.openxmlformats.org/officeDocument/2006/relationships" id="257" r:id="Rd71cba1b16d44a3c"/>
    <p:sldId xmlns:r="http://schemas.openxmlformats.org/officeDocument/2006/relationships" id="258" r:id="R9734eed4025147d7"/>
    <p:sldId xmlns:r="http://schemas.openxmlformats.org/officeDocument/2006/relationships" id="259" r:id="R08b958a19ec644b6"/>
    <p:sldId xmlns:r="http://schemas.openxmlformats.org/officeDocument/2006/relationships" id="260" r:id="Rb9c1aedbb5394b99"/>
    <p:sldId xmlns:r="http://schemas.openxmlformats.org/officeDocument/2006/relationships" id="261" r:id="Rde359a95c3a749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1e6a09ed09444e" /><Relationship Type="http://schemas.openxmlformats.org/officeDocument/2006/relationships/slide" Target="/ppt/slides/slide1.xml" Id="R23b4cbf4b8054dc1" /><Relationship Type="http://schemas.openxmlformats.org/officeDocument/2006/relationships/slide" Target="/ppt/slides/slide2.xml" Id="Rd71cba1b16d44a3c" /><Relationship Type="http://schemas.openxmlformats.org/officeDocument/2006/relationships/slide" Target="/ppt/slides/slide3.xml" Id="R9734eed4025147d7" /><Relationship Type="http://schemas.openxmlformats.org/officeDocument/2006/relationships/slide" Target="/ppt/slides/slide4.xml" Id="R08b958a19ec644b6" /><Relationship Type="http://schemas.openxmlformats.org/officeDocument/2006/relationships/slide" Target="/ppt/slides/slide5.xml" Id="Rb9c1aedbb5394b99" /><Relationship Type="http://schemas.openxmlformats.org/officeDocument/2006/relationships/slide" Target="/ppt/slides/slide6.xml" Id="Rde359a95c3a749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e30af9cf294a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23897fbdf4c9f" /><Relationship Type="http://schemas.openxmlformats.org/officeDocument/2006/relationships/theme" Target="/ppt/slideMasters/theme/theme1.xml" Id="Ra1cd5e72638844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d23897fbdf4c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f647a645845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0af7d038a46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9a91d12cf42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44162b6e140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d0560661f44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7c03896774c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HALLINGDAL VALDRES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HALLINGDAL VALDRES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HALLINGDAL  –  88,5 %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ØYSTRE SLIDRE  –  11,5 %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937 889 631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