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13c31e7f7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11f5af39c4eba"/>
  </p:sldMasterIdLst>
  <p:sldIdLst>
    <p:sldId xmlns:r="http://schemas.openxmlformats.org/officeDocument/2006/relationships" id="256" r:id="R26cbc0a53d284371"/>
    <p:sldId xmlns:r="http://schemas.openxmlformats.org/officeDocument/2006/relationships" id="257" r:id="R985e2fed60574394"/>
    <p:sldId xmlns:r="http://schemas.openxmlformats.org/officeDocument/2006/relationships" id="258" r:id="R0cc6e14e69fc46ec"/>
    <p:sldId xmlns:r="http://schemas.openxmlformats.org/officeDocument/2006/relationships" id="259" r:id="R665763301d2443e1"/>
    <p:sldId xmlns:r="http://schemas.openxmlformats.org/officeDocument/2006/relationships" id="260" r:id="Rc674bac4d3d242f5"/>
    <p:sldId xmlns:r="http://schemas.openxmlformats.org/officeDocument/2006/relationships" id="261" r:id="R6e31aaebc84b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11f5af39c4eba" /><Relationship Type="http://schemas.openxmlformats.org/officeDocument/2006/relationships/slide" Target="/ppt/slides/slide1.xml" Id="R26cbc0a53d284371" /><Relationship Type="http://schemas.openxmlformats.org/officeDocument/2006/relationships/slide" Target="/ppt/slides/slide2.xml" Id="R985e2fed60574394" /><Relationship Type="http://schemas.openxmlformats.org/officeDocument/2006/relationships/slide" Target="/ppt/slides/slide3.xml" Id="R0cc6e14e69fc46ec" /><Relationship Type="http://schemas.openxmlformats.org/officeDocument/2006/relationships/slide" Target="/ppt/slides/slide4.xml" Id="R665763301d2443e1" /><Relationship Type="http://schemas.openxmlformats.org/officeDocument/2006/relationships/slide" Target="/ppt/slides/slide5.xml" Id="Rc674bac4d3d242f5" /><Relationship Type="http://schemas.openxmlformats.org/officeDocument/2006/relationships/slide" Target="/ppt/slides/slide6.xml" Id="R6e31aaebc84b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651438290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bce74a04e4314" /><Relationship Type="http://schemas.openxmlformats.org/officeDocument/2006/relationships/theme" Target="/ppt/slideMasters/theme/theme1.xml" Id="R55e646f70783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bce74a04e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e9d9e66c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b5fb1d52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e9413d8bc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9910a55db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eba5a92d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1965fb193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RINGERIKE HADELAND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GRAN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JEVNAKER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