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8ce6c04b9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2f0f9f67949f1"/>
  </p:sldMasterIdLst>
  <p:sldIdLst>
    <p:sldId xmlns:r="http://schemas.openxmlformats.org/officeDocument/2006/relationships" id="256" r:id="R60f37bca41324f3a"/>
    <p:sldId xmlns:r="http://schemas.openxmlformats.org/officeDocument/2006/relationships" id="257" r:id="Rae12de039f6d4eee"/>
    <p:sldId xmlns:r="http://schemas.openxmlformats.org/officeDocument/2006/relationships" id="258" r:id="R9c95241aea4b4b6e"/>
    <p:sldId xmlns:r="http://schemas.openxmlformats.org/officeDocument/2006/relationships" id="259" r:id="Rbcbf65bceaa54b8c"/>
    <p:sldId xmlns:r="http://schemas.openxmlformats.org/officeDocument/2006/relationships" id="260" r:id="R28a003100369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2f0f9f67949f1" /><Relationship Type="http://schemas.openxmlformats.org/officeDocument/2006/relationships/slide" Target="/ppt/slides/slide1.xml" Id="R60f37bca41324f3a" /><Relationship Type="http://schemas.openxmlformats.org/officeDocument/2006/relationships/slide" Target="/ppt/slides/slide2.xml" Id="Rae12de039f6d4eee" /><Relationship Type="http://schemas.openxmlformats.org/officeDocument/2006/relationships/slide" Target="/ppt/slides/slide3.xml" Id="R9c95241aea4b4b6e" /><Relationship Type="http://schemas.openxmlformats.org/officeDocument/2006/relationships/slide" Target="/ppt/slides/slide4.xml" Id="Rbcbf65bceaa54b8c" /><Relationship Type="http://schemas.openxmlformats.org/officeDocument/2006/relationships/slide" Target="/ppt/slides/slide5.xml" Id="R28a003100369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133387e56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09d84c19402a" /><Relationship Type="http://schemas.openxmlformats.org/officeDocument/2006/relationships/theme" Target="/ppt/slideMasters/theme/theme1.xml" Id="R476bda4c86d2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409d84c19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84e47c2b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bba514868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fc068ad56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f848344a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aeb75990a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SPAREBANK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