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41c271d45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6cc86faaa4039"/>
  </p:sldMasterIdLst>
  <p:sldIdLst>
    <p:sldId xmlns:r="http://schemas.openxmlformats.org/officeDocument/2006/relationships" id="256" r:id="R59ebcb05e549448c"/>
    <p:sldId xmlns:r="http://schemas.openxmlformats.org/officeDocument/2006/relationships" id="257" r:id="R222fe0d7a9464224"/>
    <p:sldId xmlns:r="http://schemas.openxmlformats.org/officeDocument/2006/relationships" id="258" r:id="Rbf74588b47004d84"/>
    <p:sldId xmlns:r="http://schemas.openxmlformats.org/officeDocument/2006/relationships" id="259" r:id="R21f925f8cf77456d"/>
    <p:sldId xmlns:r="http://schemas.openxmlformats.org/officeDocument/2006/relationships" id="260" r:id="Rb37c7245f116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6cc86faaa4039" /><Relationship Type="http://schemas.openxmlformats.org/officeDocument/2006/relationships/slide" Target="/ppt/slides/slide1.xml" Id="R59ebcb05e549448c" /><Relationship Type="http://schemas.openxmlformats.org/officeDocument/2006/relationships/slide" Target="/ppt/slides/slide2.xml" Id="R222fe0d7a9464224" /><Relationship Type="http://schemas.openxmlformats.org/officeDocument/2006/relationships/slide" Target="/ppt/slides/slide3.xml" Id="Rbf74588b47004d84" /><Relationship Type="http://schemas.openxmlformats.org/officeDocument/2006/relationships/slide" Target="/ppt/slides/slide4.xml" Id="R21f925f8cf77456d" /><Relationship Type="http://schemas.openxmlformats.org/officeDocument/2006/relationships/slide" Target="/ppt/slides/slide5.xml" Id="Rb37c7245f116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ad33392c3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8f08c9154389" /><Relationship Type="http://schemas.openxmlformats.org/officeDocument/2006/relationships/theme" Target="/ppt/slideMasters/theme/theme1.xml" Id="Rf884f44329f9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a8f08c915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7e6acf7d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68832671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8cfbd23d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9b5d397df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87a1b159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