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797433c1f248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9ad638f7e14a03"/>
  </p:sldMasterIdLst>
  <p:sldIdLst>
    <p:sldId xmlns:r="http://schemas.openxmlformats.org/officeDocument/2006/relationships" id="256" r:id="Re7d2ee40234748e3"/>
    <p:sldId xmlns:r="http://schemas.openxmlformats.org/officeDocument/2006/relationships" id="257" r:id="Recee0672a3bb4dcd"/>
    <p:sldId xmlns:r="http://schemas.openxmlformats.org/officeDocument/2006/relationships" id="258" r:id="Rc1c8d843e2aa4a27"/>
    <p:sldId xmlns:r="http://schemas.openxmlformats.org/officeDocument/2006/relationships" id="259" r:id="R0a34cc0fdda94491"/>
    <p:sldId xmlns:r="http://schemas.openxmlformats.org/officeDocument/2006/relationships" id="260" r:id="Ra1304eb0341745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9ad638f7e14a03" /><Relationship Type="http://schemas.openxmlformats.org/officeDocument/2006/relationships/slide" Target="/ppt/slides/slide1.xml" Id="Re7d2ee40234748e3" /><Relationship Type="http://schemas.openxmlformats.org/officeDocument/2006/relationships/slide" Target="/ppt/slides/slide2.xml" Id="Recee0672a3bb4dcd" /><Relationship Type="http://schemas.openxmlformats.org/officeDocument/2006/relationships/slide" Target="/ppt/slides/slide3.xml" Id="Rc1c8d843e2aa4a27" /><Relationship Type="http://schemas.openxmlformats.org/officeDocument/2006/relationships/slide" Target="/ppt/slides/slide4.xml" Id="R0a34cc0fdda94491" /><Relationship Type="http://schemas.openxmlformats.org/officeDocument/2006/relationships/slide" Target="/ppt/slides/slide5.xml" Id="Ra1304eb0341745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af2901e6ab44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3438e66e9463e" /><Relationship Type="http://schemas.openxmlformats.org/officeDocument/2006/relationships/theme" Target="/ppt/slideMasters/theme/theme1.xml" Id="R92cf2f7ad3b94c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c3438e66e946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2908a292644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981799ed247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e20cc507b43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cd211479f49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6c5d7e8594b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LOM OG SKJÅK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LOM OG SKJÅK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LOM OG SKJÅK ble etablert [år] og holder til i Lom.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LOM OG SKJÅK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LOM OG SKJÅK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LOM OG SKJÅK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Sognefjellsvegen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2686 Lom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bankpost@sb1ls.no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937 888 015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LOM OG SKJÅK</a:t>
            </a:r>
          </a:p>
        </p:txBody>
      </p:sp>
    </p:spTree>
  </p:cSld>
  <p:clrMapOvr>
    <a:masterClrMapping xmlns:a="http://schemas.openxmlformats.org/drawingml/2006/main"/>
  </p:clrMapOvr>
</p:sld>
</file>