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f75c0b3ea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02086976e4b8c"/>
  </p:sldMasterIdLst>
  <p:sldIdLst>
    <p:sldId xmlns:r="http://schemas.openxmlformats.org/officeDocument/2006/relationships" id="256" r:id="R8b4942e548ee46c5"/>
    <p:sldId xmlns:r="http://schemas.openxmlformats.org/officeDocument/2006/relationships" id="257" r:id="R98027ae97b554dba"/>
    <p:sldId xmlns:r="http://schemas.openxmlformats.org/officeDocument/2006/relationships" id="258" r:id="Ra6a7524d967e4a58"/>
    <p:sldId xmlns:r="http://schemas.openxmlformats.org/officeDocument/2006/relationships" id="259" r:id="Rfcf3fd1a3e0b4f17"/>
    <p:sldId xmlns:r="http://schemas.openxmlformats.org/officeDocument/2006/relationships" id="260" r:id="Rdcab8b4bce084d1b"/>
    <p:sldId xmlns:r="http://schemas.openxmlformats.org/officeDocument/2006/relationships" id="261" r:id="R6510b99514ab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02086976e4b8c" /><Relationship Type="http://schemas.openxmlformats.org/officeDocument/2006/relationships/slide" Target="/ppt/slides/slide1.xml" Id="R8b4942e548ee46c5" /><Relationship Type="http://schemas.openxmlformats.org/officeDocument/2006/relationships/slide" Target="/ppt/slides/slide2.xml" Id="R98027ae97b554dba" /><Relationship Type="http://schemas.openxmlformats.org/officeDocument/2006/relationships/slide" Target="/ppt/slides/slide3.xml" Id="Ra6a7524d967e4a58" /><Relationship Type="http://schemas.openxmlformats.org/officeDocument/2006/relationships/slide" Target="/ppt/slides/slide4.xml" Id="Rfcf3fd1a3e0b4f17" /><Relationship Type="http://schemas.openxmlformats.org/officeDocument/2006/relationships/slide" Target="/ppt/slides/slide5.xml" Id="Rdcab8b4bce084d1b" /><Relationship Type="http://schemas.openxmlformats.org/officeDocument/2006/relationships/slide" Target="/ppt/slides/slide6.xml" Id="R6510b99514ab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aa64a4b9f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b684881234ea6" /><Relationship Type="http://schemas.openxmlformats.org/officeDocument/2006/relationships/theme" Target="/ppt/slideMasters/theme/theme1.xml" Id="Rd8d2a9feda1d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b68488123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b872e691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b5607728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042838a3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45da3a3a8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22cab57a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ffa2bc859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