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429faf93d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0111a9a364e21"/>
  </p:sldMasterIdLst>
  <p:sldIdLst>
    <p:sldId xmlns:r="http://schemas.openxmlformats.org/officeDocument/2006/relationships" id="256" r:id="Rd418998ed6a04ebc"/>
    <p:sldId xmlns:r="http://schemas.openxmlformats.org/officeDocument/2006/relationships" id="257" r:id="R987fbc002bfe46d4"/>
    <p:sldId xmlns:r="http://schemas.openxmlformats.org/officeDocument/2006/relationships" id="258" r:id="R41a400bf57a24c6b"/>
    <p:sldId xmlns:r="http://schemas.openxmlformats.org/officeDocument/2006/relationships" id="259" r:id="R6c1104787cdb4262"/>
    <p:sldId xmlns:r="http://schemas.openxmlformats.org/officeDocument/2006/relationships" id="260" r:id="Re11c24591465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0111a9a364e21" /><Relationship Type="http://schemas.openxmlformats.org/officeDocument/2006/relationships/slide" Target="/ppt/slides/slide1.xml" Id="Rd418998ed6a04ebc" /><Relationship Type="http://schemas.openxmlformats.org/officeDocument/2006/relationships/slide" Target="/ppt/slides/slide2.xml" Id="R987fbc002bfe46d4" /><Relationship Type="http://schemas.openxmlformats.org/officeDocument/2006/relationships/slide" Target="/ppt/slides/slide3.xml" Id="R41a400bf57a24c6b" /><Relationship Type="http://schemas.openxmlformats.org/officeDocument/2006/relationships/slide" Target="/ppt/slides/slide4.xml" Id="R6c1104787cdb4262" /><Relationship Type="http://schemas.openxmlformats.org/officeDocument/2006/relationships/slide" Target="/ppt/slides/slide5.xml" Id="Re11c24591465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60776758d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a939d2f11436d" /><Relationship Type="http://schemas.openxmlformats.org/officeDocument/2006/relationships/theme" Target="/ppt/slideMasters/theme/theme1.xml" Id="R67766fbbf105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a939d2f11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e79840d0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ef1a4d598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f9ba3568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6a10f23f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adc78ba1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