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1e2981249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06cb1e74247f3"/>
  </p:sldMasterIdLst>
  <p:sldIdLst>
    <p:sldId xmlns:r="http://schemas.openxmlformats.org/officeDocument/2006/relationships" id="256" r:id="R8ff282d5f6804563"/>
    <p:sldId xmlns:r="http://schemas.openxmlformats.org/officeDocument/2006/relationships" id="257" r:id="R4d50480f976141e7"/>
    <p:sldId xmlns:r="http://schemas.openxmlformats.org/officeDocument/2006/relationships" id="258" r:id="Rc0a9ca3e0c4b4574"/>
    <p:sldId xmlns:r="http://schemas.openxmlformats.org/officeDocument/2006/relationships" id="259" r:id="Rbcff34dca4924978"/>
    <p:sldId xmlns:r="http://schemas.openxmlformats.org/officeDocument/2006/relationships" id="260" r:id="R55ecfe3e0d1e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06cb1e74247f3" /><Relationship Type="http://schemas.openxmlformats.org/officeDocument/2006/relationships/slide" Target="/ppt/slides/slide1.xml" Id="R8ff282d5f6804563" /><Relationship Type="http://schemas.openxmlformats.org/officeDocument/2006/relationships/slide" Target="/ppt/slides/slide2.xml" Id="R4d50480f976141e7" /><Relationship Type="http://schemas.openxmlformats.org/officeDocument/2006/relationships/slide" Target="/ppt/slides/slide3.xml" Id="Rc0a9ca3e0c4b4574" /><Relationship Type="http://schemas.openxmlformats.org/officeDocument/2006/relationships/slide" Target="/ppt/slides/slide4.xml" Id="Rbcff34dca4924978" /><Relationship Type="http://schemas.openxmlformats.org/officeDocument/2006/relationships/slide" Target="/ppt/slides/slide5.xml" Id="R55ecfe3e0d1e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f27a2bff0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3bdbcadc42dc" /><Relationship Type="http://schemas.openxmlformats.org/officeDocument/2006/relationships/theme" Target="/ppt/slideMasters/theme/theme1.xml" Id="R31114fa55be8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03bdbcadc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05a0a1322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50b9f44c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bd522828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52dbce7c0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a37ce979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