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164406be4b46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ba7c78b92f4e81"/>
  </p:sldMasterIdLst>
  <p:sldIdLst>
    <p:sldId xmlns:r="http://schemas.openxmlformats.org/officeDocument/2006/relationships" id="256" r:id="R87900a86b2224d97"/>
    <p:sldId xmlns:r="http://schemas.openxmlformats.org/officeDocument/2006/relationships" id="257" r:id="R37ff1d5c95674908"/>
    <p:sldId xmlns:r="http://schemas.openxmlformats.org/officeDocument/2006/relationships" id="258" r:id="Rbab0bdb2910b4c4e"/>
    <p:sldId xmlns:r="http://schemas.openxmlformats.org/officeDocument/2006/relationships" id="259" r:id="R6e15e400ead84f1a"/>
    <p:sldId xmlns:r="http://schemas.openxmlformats.org/officeDocument/2006/relationships" id="260" r:id="Rd23a1a77b1494af0"/>
    <p:sldId xmlns:r="http://schemas.openxmlformats.org/officeDocument/2006/relationships" id="261" r:id="Ra08d4c62689e47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ba7c78b92f4e81" /><Relationship Type="http://schemas.openxmlformats.org/officeDocument/2006/relationships/slide" Target="/ppt/slides/slide1.xml" Id="R87900a86b2224d97" /><Relationship Type="http://schemas.openxmlformats.org/officeDocument/2006/relationships/slide" Target="/ppt/slides/slide2.xml" Id="R37ff1d5c95674908" /><Relationship Type="http://schemas.openxmlformats.org/officeDocument/2006/relationships/slide" Target="/ppt/slides/slide3.xml" Id="Rbab0bdb2910b4c4e" /><Relationship Type="http://schemas.openxmlformats.org/officeDocument/2006/relationships/slide" Target="/ppt/slides/slide4.xml" Id="R6e15e400ead84f1a" /><Relationship Type="http://schemas.openxmlformats.org/officeDocument/2006/relationships/slide" Target="/ppt/slides/slide5.xml" Id="Rd23a1a77b1494af0" /><Relationship Type="http://schemas.openxmlformats.org/officeDocument/2006/relationships/slide" Target="/ppt/slides/slide6.xml" Id="Ra08d4c62689e47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78ffcd23c444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6fc90c0ec484a" /><Relationship Type="http://schemas.openxmlformats.org/officeDocument/2006/relationships/theme" Target="/ppt/slideMasters/theme/theme1.xml" Id="R159adb5a434b4e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56fc90c0ec48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8c8a1b4de41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21cc51d5c4e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d804ea1f84d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4f396755e4b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234497d684b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39bd52e264d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ROMERIKE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ROMERIKE SPAREBANK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JERNBANEPERSONALETS FORSIKRING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OPAL MARITIME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BRAABRO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80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937 885 911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