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93e7caf24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0a33c7fc44d07"/>
  </p:sldMasterIdLst>
  <p:sldIdLst>
    <p:sldId xmlns:r="http://schemas.openxmlformats.org/officeDocument/2006/relationships" id="256" r:id="Rb086223dfb184f1a"/>
    <p:sldId xmlns:r="http://schemas.openxmlformats.org/officeDocument/2006/relationships" id="257" r:id="R78ea82ae63f34e2d"/>
    <p:sldId xmlns:r="http://schemas.openxmlformats.org/officeDocument/2006/relationships" id="258" r:id="Rcd7342a170e1430d"/>
    <p:sldId xmlns:r="http://schemas.openxmlformats.org/officeDocument/2006/relationships" id="259" r:id="Rbf38c42e815546d5"/>
    <p:sldId xmlns:r="http://schemas.openxmlformats.org/officeDocument/2006/relationships" id="260" r:id="Ra5d91b620f964f12"/>
    <p:sldId xmlns:r="http://schemas.openxmlformats.org/officeDocument/2006/relationships" id="261" r:id="R118b9d339c87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0a33c7fc44d07" /><Relationship Type="http://schemas.openxmlformats.org/officeDocument/2006/relationships/slide" Target="/ppt/slides/slide1.xml" Id="Rb086223dfb184f1a" /><Relationship Type="http://schemas.openxmlformats.org/officeDocument/2006/relationships/slide" Target="/ppt/slides/slide2.xml" Id="R78ea82ae63f34e2d" /><Relationship Type="http://schemas.openxmlformats.org/officeDocument/2006/relationships/slide" Target="/ppt/slides/slide3.xml" Id="Rcd7342a170e1430d" /><Relationship Type="http://schemas.openxmlformats.org/officeDocument/2006/relationships/slide" Target="/ppt/slides/slide4.xml" Id="Rbf38c42e815546d5" /><Relationship Type="http://schemas.openxmlformats.org/officeDocument/2006/relationships/slide" Target="/ppt/slides/slide5.xml" Id="Ra5d91b620f964f12" /><Relationship Type="http://schemas.openxmlformats.org/officeDocument/2006/relationships/slide" Target="/ppt/slides/slide6.xml" Id="R118b9d339c87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076d51c3a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ae42480c4915" /><Relationship Type="http://schemas.openxmlformats.org/officeDocument/2006/relationships/theme" Target="/ppt/slideMasters/theme/theme1.xml" Id="Rcd94a22fd376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cae42480c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3f60263a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cd421f41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13b8a4b5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1bc4ea18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6f23afea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451ede63a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 KITTY TØRNBY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