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37952dd83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f283822494508"/>
  </p:sldMasterIdLst>
  <p:sldIdLst>
    <p:sldId xmlns:r="http://schemas.openxmlformats.org/officeDocument/2006/relationships" id="256" r:id="R437d5168447f4d75"/>
    <p:sldId xmlns:r="http://schemas.openxmlformats.org/officeDocument/2006/relationships" id="257" r:id="Rfc8bcf659f594fc9"/>
    <p:sldId xmlns:r="http://schemas.openxmlformats.org/officeDocument/2006/relationships" id="258" r:id="Rb33c4712b06f45f4"/>
    <p:sldId xmlns:r="http://schemas.openxmlformats.org/officeDocument/2006/relationships" id="259" r:id="R9711ad60e4984a4a"/>
    <p:sldId xmlns:r="http://schemas.openxmlformats.org/officeDocument/2006/relationships" id="260" r:id="R3454b53d176744ed"/>
    <p:sldId xmlns:r="http://schemas.openxmlformats.org/officeDocument/2006/relationships" id="261" r:id="R5e97d33fd13646a5"/>
    <p:sldId xmlns:r="http://schemas.openxmlformats.org/officeDocument/2006/relationships" id="262" r:id="R698110b8b80a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f283822494508" /><Relationship Type="http://schemas.openxmlformats.org/officeDocument/2006/relationships/slide" Target="/ppt/slides/slide1.xml" Id="R437d5168447f4d75" /><Relationship Type="http://schemas.openxmlformats.org/officeDocument/2006/relationships/slide" Target="/ppt/slides/slide2.xml" Id="Rfc8bcf659f594fc9" /><Relationship Type="http://schemas.openxmlformats.org/officeDocument/2006/relationships/slide" Target="/ppt/slides/slide3.xml" Id="Rb33c4712b06f45f4" /><Relationship Type="http://schemas.openxmlformats.org/officeDocument/2006/relationships/slide" Target="/ppt/slides/slide4.xml" Id="R9711ad60e4984a4a" /><Relationship Type="http://schemas.openxmlformats.org/officeDocument/2006/relationships/slide" Target="/ppt/slides/slide5.xml" Id="R3454b53d176744ed" /><Relationship Type="http://schemas.openxmlformats.org/officeDocument/2006/relationships/slide" Target="/ppt/slides/slide6.xml" Id="R5e97d33fd13646a5" /><Relationship Type="http://schemas.openxmlformats.org/officeDocument/2006/relationships/slide" Target="/ppt/slides/slide7.xml" Id="R698110b8b80a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4d5c4717f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24e0c52d4840" /><Relationship Type="http://schemas.openxmlformats.org/officeDocument/2006/relationships/theme" Target="/ppt/slideMasters/theme/theme1.xml" Id="Rf7ba35e3aa18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4424e0c52d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d534bcb8d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c1d05e25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1b7f35f01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526dc48ad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d9b405785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bfc59daa14a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0c232e274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MOLAND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 MARITIME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10 463 836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ROSVOLD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Rosvold, Hastensund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06 07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937 801 076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