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f6a45dcbf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be184e4784219"/>
  </p:sldMasterIdLst>
  <p:sldIdLst>
    <p:sldId xmlns:r="http://schemas.openxmlformats.org/officeDocument/2006/relationships" id="256" r:id="R6ee4b619f1c74509"/>
    <p:sldId xmlns:r="http://schemas.openxmlformats.org/officeDocument/2006/relationships" id="257" r:id="Rd2ddcdda11c842af"/>
    <p:sldId xmlns:r="http://schemas.openxmlformats.org/officeDocument/2006/relationships" id="258" r:id="R9dbd26a9bd0749e0"/>
    <p:sldId xmlns:r="http://schemas.openxmlformats.org/officeDocument/2006/relationships" id="259" r:id="Rbb594f711e3046d7"/>
    <p:sldId xmlns:r="http://schemas.openxmlformats.org/officeDocument/2006/relationships" id="260" r:id="R4313a7875e904fac"/>
    <p:sldId xmlns:r="http://schemas.openxmlformats.org/officeDocument/2006/relationships" id="261" r:id="R4a2a3cb4eefa4fed"/>
    <p:sldId xmlns:r="http://schemas.openxmlformats.org/officeDocument/2006/relationships" id="262" r:id="Rada9a1485c28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be184e4784219" /><Relationship Type="http://schemas.openxmlformats.org/officeDocument/2006/relationships/slide" Target="/ppt/slides/slide1.xml" Id="R6ee4b619f1c74509" /><Relationship Type="http://schemas.openxmlformats.org/officeDocument/2006/relationships/slide" Target="/ppt/slides/slide2.xml" Id="Rd2ddcdda11c842af" /><Relationship Type="http://schemas.openxmlformats.org/officeDocument/2006/relationships/slide" Target="/ppt/slides/slide3.xml" Id="R9dbd26a9bd0749e0" /><Relationship Type="http://schemas.openxmlformats.org/officeDocument/2006/relationships/slide" Target="/ppt/slides/slide4.xml" Id="Rbb594f711e3046d7" /><Relationship Type="http://schemas.openxmlformats.org/officeDocument/2006/relationships/slide" Target="/ppt/slides/slide5.xml" Id="R4313a7875e904fac" /><Relationship Type="http://schemas.openxmlformats.org/officeDocument/2006/relationships/slide" Target="/ppt/slides/slide6.xml" Id="R4a2a3cb4eefa4fed" /><Relationship Type="http://schemas.openxmlformats.org/officeDocument/2006/relationships/slide" Target="/ppt/slides/slide7.xml" Id="Rada9a1485c28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ab4ad5d19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c5dd79dd4765" /><Relationship Type="http://schemas.openxmlformats.org/officeDocument/2006/relationships/theme" Target="/ppt/slideMasters/theme/theme1.xml" Id="Rfff17fe67e12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8c5dd79dd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ed41448b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3431c5e7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418b77f3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06aad2f2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b299115f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26285372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cb3bfffd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KIOSK GATEKJØKKEN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KIOSK GATEKJØKKEN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 GAVAS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KRISTIN GLOMNES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22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937 733 224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