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a16df4e1b343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af29b4e1d4532"/>
  </p:sldMasterIdLst>
  <p:sldIdLst>
    <p:sldId xmlns:r="http://schemas.openxmlformats.org/officeDocument/2006/relationships" id="256" r:id="R20f30deb0dd64663"/>
    <p:sldId xmlns:r="http://schemas.openxmlformats.org/officeDocument/2006/relationships" id="257" r:id="R57a30eacadf744d1"/>
    <p:sldId xmlns:r="http://schemas.openxmlformats.org/officeDocument/2006/relationships" id="258" r:id="R251e5feaad9f4c34"/>
    <p:sldId xmlns:r="http://schemas.openxmlformats.org/officeDocument/2006/relationships" id="259" r:id="Rad83826c132746dc"/>
    <p:sldId xmlns:r="http://schemas.openxmlformats.org/officeDocument/2006/relationships" id="260" r:id="R947874c79d9e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af29b4e1d4532" /><Relationship Type="http://schemas.openxmlformats.org/officeDocument/2006/relationships/slide" Target="/ppt/slides/slide1.xml" Id="R20f30deb0dd64663" /><Relationship Type="http://schemas.openxmlformats.org/officeDocument/2006/relationships/slide" Target="/ppt/slides/slide2.xml" Id="R57a30eacadf744d1" /><Relationship Type="http://schemas.openxmlformats.org/officeDocument/2006/relationships/slide" Target="/ppt/slides/slide3.xml" Id="R251e5feaad9f4c34" /><Relationship Type="http://schemas.openxmlformats.org/officeDocument/2006/relationships/slide" Target="/ppt/slides/slide4.xml" Id="Rad83826c132746dc" /><Relationship Type="http://schemas.openxmlformats.org/officeDocument/2006/relationships/slide" Target="/ppt/slides/slide5.xml" Id="R947874c79d9e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a14983b314c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a598d142741bd" /><Relationship Type="http://schemas.openxmlformats.org/officeDocument/2006/relationships/theme" Target="/ppt/slideMasters/theme/theme1.xml" Id="R8342e330fc784e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1a598d1427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14bd18b494c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69425a773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8b9e539d8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4e369ca92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e8f902f214b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FREWED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FREWED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937 692 358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FREWED AS</a:t>
            </a:r>
          </a:p>
        </p:txBody>
      </p:sp>
    </p:spTree>
  </p:cSld>
  <p:clrMapOvr>
    <a:masterClrMapping xmlns:a="http://schemas.openxmlformats.org/drawingml/2006/main"/>
  </p:clrMapOvr>
</p:sld>
</file>