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f980f5997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8bbe002c948d3"/>
  </p:sldMasterIdLst>
  <p:sldIdLst>
    <p:sldId xmlns:r="http://schemas.openxmlformats.org/officeDocument/2006/relationships" id="256" r:id="R404dda0b7c224dfc"/>
    <p:sldId xmlns:r="http://schemas.openxmlformats.org/officeDocument/2006/relationships" id="257" r:id="R63bacc9a4e194ce4"/>
    <p:sldId xmlns:r="http://schemas.openxmlformats.org/officeDocument/2006/relationships" id="258" r:id="Rae8a4e0e2f9e4545"/>
    <p:sldId xmlns:r="http://schemas.openxmlformats.org/officeDocument/2006/relationships" id="259" r:id="R435f8b562a974555"/>
    <p:sldId xmlns:r="http://schemas.openxmlformats.org/officeDocument/2006/relationships" id="260" r:id="R89cb92d2917a46e8"/>
    <p:sldId xmlns:r="http://schemas.openxmlformats.org/officeDocument/2006/relationships" id="261" r:id="R0a042efdb0f449f7"/>
    <p:sldId xmlns:r="http://schemas.openxmlformats.org/officeDocument/2006/relationships" id="262" r:id="R410d31fc7a0d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8bbe002c948d3" /><Relationship Type="http://schemas.openxmlformats.org/officeDocument/2006/relationships/slide" Target="/ppt/slides/slide1.xml" Id="R404dda0b7c224dfc" /><Relationship Type="http://schemas.openxmlformats.org/officeDocument/2006/relationships/slide" Target="/ppt/slides/slide2.xml" Id="R63bacc9a4e194ce4" /><Relationship Type="http://schemas.openxmlformats.org/officeDocument/2006/relationships/slide" Target="/ppt/slides/slide3.xml" Id="Rae8a4e0e2f9e4545" /><Relationship Type="http://schemas.openxmlformats.org/officeDocument/2006/relationships/slide" Target="/ppt/slides/slide4.xml" Id="R435f8b562a974555" /><Relationship Type="http://schemas.openxmlformats.org/officeDocument/2006/relationships/slide" Target="/ppt/slides/slide5.xml" Id="R89cb92d2917a46e8" /><Relationship Type="http://schemas.openxmlformats.org/officeDocument/2006/relationships/slide" Target="/ppt/slides/slide6.xml" Id="R0a042efdb0f449f7" /><Relationship Type="http://schemas.openxmlformats.org/officeDocument/2006/relationships/slide" Target="/ppt/slides/slide7.xml" Id="R410d31fc7a0d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b76f0b0e3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ed98729514bb2" /><Relationship Type="http://schemas.openxmlformats.org/officeDocument/2006/relationships/theme" Target="/ppt/slideMasters/theme/theme1.xml" Id="Rbf597d6a9ceb46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ed9872951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70eb2eab3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446a4781b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8454178f8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98275e2f0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4987585c446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4e9ecff74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e2a76dcb1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HOTEL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39 347 957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co.kristiansand@choice.no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937 654 634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