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1e42f7492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f1e927e7640eb"/>
  </p:sldMasterIdLst>
  <p:sldIdLst>
    <p:sldId xmlns:r="http://schemas.openxmlformats.org/officeDocument/2006/relationships" id="256" r:id="Ra25e2306ee094758"/>
    <p:sldId xmlns:r="http://schemas.openxmlformats.org/officeDocument/2006/relationships" id="257" r:id="R92787ccc7aae41c7"/>
    <p:sldId xmlns:r="http://schemas.openxmlformats.org/officeDocument/2006/relationships" id="258" r:id="R82af8194eefb4898"/>
    <p:sldId xmlns:r="http://schemas.openxmlformats.org/officeDocument/2006/relationships" id="259" r:id="Raaf7db006e3046a0"/>
    <p:sldId xmlns:r="http://schemas.openxmlformats.org/officeDocument/2006/relationships" id="260" r:id="R4f68aa1754fc4c73"/>
    <p:sldId xmlns:r="http://schemas.openxmlformats.org/officeDocument/2006/relationships" id="261" r:id="Rdfe64d7155994e9e"/>
    <p:sldId xmlns:r="http://schemas.openxmlformats.org/officeDocument/2006/relationships" id="262" r:id="R974e0f86377e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f1e927e7640eb" /><Relationship Type="http://schemas.openxmlformats.org/officeDocument/2006/relationships/slide" Target="/ppt/slides/slide1.xml" Id="Ra25e2306ee094758" /><Relationship Type="http://schemas.openxmlformats.org/officeDocument/2006/relationships/slide" Target="/ppt/slides/slide2.xml" Id="R92787ccc7aae41c7" /><Relationship Type="http://schemas.openxmlformats.org/officeDocument/2006/relationships/slide" Target="/ppt/slides/slide3.xml" Id="R82af8194eefb4898" /><Relationship Type="http://schemas.openxmlformats.org/officeDocument/2006/relationships/slide" Target="/ppt/slides/slide4.xml" Id="Raaf7db006e3046a0" /><Relationship Type="http://schemas.openxmlformats.org/officeDocument/2006/relationships/slide" Target="/ppt/slides/slide5.xml" Id="R4f68aa1754fc4c73" /><Relationship Type="http://schemas.openxmlformats.org/officeDocument/2006/relationships/slide" Target="/ppt/slides/slide6.xml" Id="Rdfe64d7155994e9e" /><Relationship Type="http://schemas.openxmlformats.org/officeDocument/2006/relationships/slide" Target="/ppt/slides/slide7.xml" Id="R974e0f86377e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ae1dbed6e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706e506f4f92" /><Relationship Type="http://schemas.openxmlformats.org/officeDocument/2006/relationships/theme" Target="/ppt/slideMasters/theme/theme1.xml" Id="R6710720f85bc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0706e506f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d53a03ec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ae377619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f46ea879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a491f316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2678a3d4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a428e1f8d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136850c5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ABRAHAMSEN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DAGLIGVARE AS ble etablert [år] og holder til i Bugøynes.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6 463 762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TROND ABRAHAMSEN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ABRAHAMSEN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ABRAHAMSEN SUND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IVAR ABRAHAMSEN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LIV-INGER ABRAHAMSEN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ABRAHAMSEN LABAHÅ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Østersandveien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9935 Bugøynes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937 634 714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DAGLIGVARE AS</a:t>
            </a:r>
          </a:p>
        </p:txBody>
      </p:sp>
    </p:spTree>
  </p:cSld>
  <p:clrMapOvr>
    <a:masterClrMapping xmlns:a="http://schemas.openxmlformats.org/drawingml/2006/main"/>
  </p:clrMapOvr>
</p:sld>
</file>