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21f007807043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8e3ac29dab4130"/>
  </p:sldMasterIdLst>
  <p:sldIdLst>
    <p:sldId xmlns:r="http://schemas.openxmlformats.org/officeDocument/2006/relationships" id="256" r:id="Ra1e2f5e8c7c74a49"/>
    <p:sldId xmlns:r="http://schemas.openxmlformats.org/officeDocument/2006/relationships" id="257" r:id="R0c366a5b212c4380"/>
    <p:sldId xmlns:r="http://schemas.openxmlformats.org/officeDocument/2006/relationships" id="258" r:id="R656c4202c82b4c70"/>
    <p:sldId xmlns:r="http://schemas.openxmlformats.org/officeDocument/2006/relationships" id="259" r:id="Rf442eb9b06aa4dcf"/>
    <p:sldId xmlns:r="http://schemas.openxmlformats.org/officeDocument/2006/relationships" id="260" r:id="R0fe32a213aa243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8e3ac29dab4130" /><Relationship Type="http://schemas.openxmlformats.org/officeDocument/2006/relationships/slide" Target="/ppt/slides/slide1.xml" Id="Ra1e2f5e8c7c74a49" /><Relationship Type="http://schemas.openxmlformats.org/officeDocument/2006/relationships/slide" Target="/ppt/slides/slide2.xml" Id="R0c366a5b212c4380" /><Relationship Type="http://schemas.openxmlformats.org/officeDocument/2006/relationships/slide" Target="/ppt/slides/slide3.xml" Id="R656c4202c82b4c70" /><Relationship Type="http://schemas.openxmlformats.org/officeDocument/2006/relationships/slide" Target="/ppt/slides/slide4.xml" Id="Rf442eb9b06aa4dcf" /><Relationship Type="http://schemas.openxmlformats.org/officeDocument/2006/relationships/slide" Target="/ppt/slides/slide5.xml" Id="R0fe32a213aa243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97cc44dcda46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29aec0c2048ae" /><Relationship Type="http://schemas.openxmlformats.org/officeDocument/2006/relationships/theme" Target="/ppt/slideMasters/theme/theme1.xml" Id="R2d00662497534c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f29aec0c2048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fff27c4e243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2bcce994543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00e6962704d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1268fcf6048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5568f1c5f44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HORIZONE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HORIZONE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HORIZONE AS ble etablert [år] og holder til i Buvika.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HORIZONE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HORIZONE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HORIZONE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Hammerslia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7350 Buvika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937 498 101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HORIZONE AS</a:t>
            </a:r>
          </a:p>
        </p:txBody>
      </p:sp>
    </p:spTree>
  </p:cSld>
  <p:clrMapOvr>
    <a:masterClrMapping xmlns:a="http://schemas.openxmlformats.org/drawingml/2006/main"/>
  </p:clrMapOvr>
</p:sld>
</file>