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c43959cc9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8c03b688f4333"/>
  </p:sldMasterIdLst>
  <p:sldIdLst>
    <p:sldId xmlns:r="http://schemas.openxmlformats.org/officeDocument/2006/relationships" id="256" r:id="Rf8d29e46985249d8"/>
    <p:sldId xmlns:r="http://schemas.openxmlformats.org/officeDocument/2006/relationships" id="257" r:id="R5a437471da0b47d3"/>
    <p:sldId xmlns:r="http://schemas.openxmlformats.org/officeDocument/2006/relationships" id="258" r:id="Rc016f7c8d6e24c25"/>
    <p:sldId xmlns:r="http://schemas.openxmlformats.org/officeDocument/2006/relationships" id="259" r:id="Re556628732664c73"/>
    <p:sldId xmlns:r="http://schemas.openxmlformats.org/officeDocument/2006/relationships" id="260" r:id="R3552518aaadd4702"/>
    <p:sldId xmlns:r="http://schemas.openxmlformats.org/officeDocument/2006/relationships" id="261" r:id="Rf429684a5a234256"/>
    <p:sldId xmlns:r="http://schemas.openxmlformats.org/officeDocument/2006/relationships" id="262" r:id="Rdff56f3230c1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8c03b688f4333" /><Relationship Type="http://schemas.openxmlformats.org/officeDocument/2006/relationships/slide" Target="/ppt/slides/slide1.xml" Id="Rf8d29e46985249d8" /><Relationship Type="http://schemas.openxmlformats.org/officeDocument/2006/relationships/slide" Target="/ppt/slides/slide2.xml" Id="R5a437471da0b47d3" /><Relationship Type="http://schemas.openxmlformats.org/officeDocument/2006/relationships/slide" Target="/ppt/slides/slide3.xml" Id="Rc016f7c8d6e24c25" /><Relationship Type="http://schemas.openxmlformats.org/officeDocument/2006/relationships/slide" Target="/ppt/slides/slide4.xml" Id="Re556628732664c73" /><Relationship Type="http://schemas.openxmlformats.org/officeDocument/2006/relationships/slide" Target="/ppt/slides/slide5.xml" Id="R3552518aaadd4702" /><Relationship Type="http://schemas.openxmlformats.org/officeDocument/2006/relationships/slide" Target="/ppt/slides/slide6.xml" Id="Rf429684a5a234256" /><Relationship Type="http://schemas.openxmlformats.org/officeDocument/2006/relationships/slide" Target="/ppt/slides/slide7.xml" Id="Rdff56f3230c1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01c368e12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eedc3055439e" /><Relationship Type="http://schemas.openxmlformats.org/officeDocument/2006/relationships/theme" Target="/ppt/slideMasters/theme/theme1.xml" Id="R01f4dc51342e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1eedc3055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d1c988338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86023486c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50e4b355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3e02b798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595431140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6ccc22df7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53e5cdff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