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08521e73c2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12ea171d24e54"/>
  </p:sldMasterIdLst>
  <p:sldIdLst>
    <p:sldId xmlns:r="http://schemas.openxmlformats.org/officeDocument/2006/relationships" id="256" r:id="Rf6c84f1314084872"/>
    <p:sldId xmlns:r="http://schemas.openxmlformats.org/officeDocument/2006/relationships" id="257" r:id="Rcd312a8865794ebd"/>
    <p:sldId xmlns:r="http://schemas.openxmlformats.org/officeDocument/2006/relationships" id="258" r:id="R11f028311b5d4bc8"/>
    <p:sldId xmlns:r="http://schemas.openxmlformats.org/officeDocument/2006/relationships" id="259" r:id="R585bff2511444a28"/>
    <p:sldId xmlns:r="http://schemas.openxmlformats.org/officeDocument/2006/relationships" id="260" r:id="R8fd36506faa3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12ea171d24e54" /><Relationship Type="http://schemas.openxmlformats.org/officeDocument/2006/relationships/slide" Target="/ppt/slides/slide1.xml" Id="Rf6c84f1314084872" /><Relationship Type="http://schemas.openxmlformats.org/officeDocument/2006/relationships/slide" Target="/ppt/slides/slide2.xml" Id="Rcd312a8865794ebd" /><Relationship Type="http://schemas.openxmlformats.org/officeDocument/2006/relationships/slide" Target="/ppt/slides/slide3.xml" Id="R11f028311b5d4bc8" /><Relationship Type="http://schemas.openxmlformats.org/officeDocument/2006/relationships/slide" Target="/ppt/slides/slide4.xml" Id="R585bff2511444a28" /><Relationship Type="http://schemas.openxmlformats.org/officeDocument/2006/relationships/slide" Target="/ppt/slides/slide5.xml" Id="R8fd36506faa3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27701ace3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7e8e168374d96" /><Relationship Type="http://schemas.openxmlformats.org/officeDocument/2006/relationships/theme" Target="/ppt/slideMasters/theme/theme1.xml" Id="R86dde7a60d90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c7e8e16837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d27fbcaac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f9e52b2ba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0a3afb373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1b55798b4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f5c9082f24e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 REVISJON &amp; 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