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26cdfc0e2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89177c39c4ff4"/>
  </p:sldMasterIdLst>
  <p:sldIdLst>
    <p:sldId xmlns:r="http://schemas.openxmlformats.org/officeDocument/2006/relationships" id="256" r:id="Rfd21847f290f4186"/>
    <p:sldId xmlns:r="http://schemas.openxmlformats.org/officeDocument/2006/relationships" id="257" r:id="R86bb0c727983469b"/>
    <p:sldId xmlns:r="http://schemas.openxmlformats.org/officeDocument/2006/relationships" id="258" r:id="Rc7fba2bf30fd408a"/>
    <p:sldId xmlns:r="http://schemas.openxmlformats.org/officeDocument/2006/relationships" id="259" r:id="R6c73f4c935a34f2f"/>
    <p:sldId xmlns:r="http://schemas.openxmlformats.org/officeDocument/2006/relationships" id="260" r:id="R867bf96b4ed44707"/>
    <p:sldId xmlns:r="http://schemas.openxmlformats.org/officeDocument/2006/relationships" id="261" r:id="R2e405b6f5fb2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89177c39c4ff4" /><Relationship Type="http://schemas.openxmlformats.org/officeDocument/2006/relationships/slide" Target="/ppt/slides/slide1.xml" Id="Rfd21847f290f4186" /><Relationship Type="http://schemas.openxmlformats.org/officeDocument/2006/relationships/slide" Target="/ppt/slides/slide2.xml" Id="R86bb0c727983469b" /><Relationship Type="http://schemas.openxmlformats.org/officeDocument/2006/relationships/slide" Target="/ppt/slides/slide3.xml" Id="Rc7fba2bf30fd408a" /><Relationship Type="http://schemas.openxmlformats.org/officeDocument/2006/relationships/slide" Target="/ppt/slides/slide4.xml" Id="R6c73f4c935a34f2f" /><Relationship Type="http://schemas.openxmlformats.org/officeDocument/2006/relationships/slide" Target="/ppt/slides/slide5.xml" Id="R867bf96b4ed44707" /><Relationship Type="http://schemas.openxmlformats.org/officeDocument/2006/relationships/slide" Target="/ppt/slides/slide6.xml" Id="R2e405b6f5fb2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c52534ef2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7570fd9941ee" /><Relationship Type="http://schemas.openxmlformats.org/officeDocument/2006/relationships/theme" Target="/ppt/slideMasters/theme/theme1.xml" Id="R13cf17bbac85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67570fd99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4b5b7d97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52c51253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84dc3fc26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04aa32d0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8460b635a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43e9534c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