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dce6bbcf4b46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7a48851bec4973"/>
  </p:sldMasterIdLst>
  <p:sldIdLst>
    <p:sldId xmlns:r="http://schemas.openxmlformats.org/officeDocument/2006/relationships" id="256" r:id="Re3dea6288dc34d3b"/>
    <p:sldId xmlns:r="http://schemas.openxmlformats.org/officeDocument/2006/relationships" id="257" r:id="R6b2a0304477547aa"/>
    <p:sldId xmlns:r="http://schemas.openxmlformats.org/officeDocument/2006/relationships" id="258" r:id="Rb8edc718d2ff4f76"/>
    <p:sldId xmlns:r="http://schemas.openxmlformats.org/officeDocument/2006/relationships" id="259" r:id="Rce5f327deda04529"/>
    <p:sldId xmlns:r="http://schemas.openxmlformats.org/officeDocument/2006/relationships" id="260" r:id="Rda2c894aa0c5460d"/>
    <p:sldId xmlns:r="http://schemas.openxmlformats.org/officeDocument/2006/relationships" id="261" r:id="R8bc89f0724924564"/>
    <p:sldId xmlns:r="http://schemas.openxmlformats.org/officeDocument/2006/relationships" id="262" r:id="R28ecda7e79ac49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a48851bec4973" /><Relationship Type="http://schemas.openxmlformats.org/officeDocument/2006/relationships/slide" Target="/ppt/slides/slide1.xml" Id="Re3dea6288dc34d3b" /><Relationship Type="http://schemas.openxmlformats.org/officeDocument/2006/relationships/slide" Target="/ppt/slides/slide2.xml" Id="R6b2a0304477547aa" /><Relationship Type="http://schemas.openxmlformats.org/officeDocument/2006/relationships/slide" Target="/ppt/slides/slide3.xml" Id="Rb8edc718d2ff4f76" /><Relationship Type="http://schemas.openxmlformats.org/officeDocument/2006/relationships/slide" Target="/ppt/slides/slide4.xml" Id="Rce5f327deda04529" /><Relationship Type="http://schemas.openxmlformats.org/officeDocument/2006/relationships/slide" Target="/ppt/slides/slide5.xml" Id="Rda2c894aa0c5460d" /><Relationship Type="http://schemas.openxmlformats.org/officeDocument/2006/relationships/slide" Target="/ppt/slides/slide6.xml" Id="R8bc89f0724924564" /><Relationship Type="http://schemas.openxmlformats.org/officeDocument/2006/relationships/slide" Target="/ppt/slides/slide7.xml" Id="R28ecda7e79ac49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99f8e51e44d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7ad111f0f4fef" /><Relationship Type="http://schemas.openxmlformats.org/officeDocument/2006/relationships/theme" Target="/ppt/slideMasters/theme/theme1.xml" Id="Rfbb483eae2ae4a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97ad111f0f4f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237f7a20c47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9e07d74144c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8e97a184140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00a1d29664b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706722a6742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9a6da0df74a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14962caf146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TRADE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TRADE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TRADE AS ble etablert [år] og holder til i Lonevåg.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TRADE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TRADE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TRADE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1 479 847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1 044 694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−1 285 955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−844 608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1 117 641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TRADE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DYRKOLBOTN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TRADE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Osterøykroa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5282 Lonevåg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25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937 333 196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TRADE AS</a:t>
            </a:r>
          </a:p>
        </p:txBody>
      </p:sp>
    </p:spTree>
  </p:cSld>
  <p:clrMapOvr>
    <a:masterClrMapping xmlns:a="http://schemas.openxmlformats.org/drawingml/2006/main"/>
  </p:clrMapOvr>
</p:sld>
</file>