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96fa44984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d46ab02b14396"/>
  </p:sldMasterIdLst>
  <p:sldIdLst>
    <p:sldId xmlns:r="http://schemas.openxmlformats.org/officeDocument/2006/relationships" id="256" r:id="R5a4ee3e3a2cf46b6"/>
    <p:sldId xmlns:r="http://schemas.openxmlformats.org/officeDocument/2006/relationships" id="257" r:id="R4c808ee852804c2e"/>
    <p:sldId xmlns:r="http://schemas.openxmlformats.org/officeDocument/2006/relationships" id="258" r:id="R1cbf22f5e8614800"/>
    <p:sldId xmlns:r="http://schemas.openxmlformats.org/officeDocument/2006/relationships" id="259" r:id="Ra4d5eced33dc48d8"/>
    <p:sldId xmlns:r="http://schemas.openxmlformats.org/officeDocument/2006/relationships" id="260" r:id="Rd792c80dd053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d46ab02b14396" /><Relationship Type="http://schemas.openxmlformats.org/officeDocument/2006/relationships/slide" Target="/ppt/slides/slide1.xml" Id="R5a4ee3e3a2cf46b6" /><Relationship Type="http://schemas.openxmlformats.org/officeDocument/2006/relationships/slide" Target="/ppt/slides/slide2.xml" Id="R4c808ee852804c2e" /><Relationship Type="http://schemas.openxmlformats.org/officeDocument/2006/relationships/slide" Target="/ppt/slides/slide3.xml" Id="R1cbf22f5e8614800" /><Relationship Type="http://schemas.openxmlformats.org/officeDocument/2006/relationships/slide" Target="/ppt/slides/slide4.xml" Id="Ra4d5eced33dc48d8" /><Relationship Type="http://schemas.openxmlformats.org/officeDocument/2006/relationships/slide" Target="/ppt/slides/slide5.xml" Id="Rd792c80dd053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9e294d787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50fbb98f4120" /><Relationship Type="http://schemas.openxmlformats.org/officeDocument/2006/relationships/theme" Target="/ppt/slideMasters/theme/theme1.xml" Id="Rf71c0145a5db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d50fbb98f41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70a23c46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540b50bdd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83492034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63169f89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d8668b73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VÆRD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937 234 716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VÆRD REGNSKAP AS</a:t>
            </a:r>
          </a:p>
        </p:txBody>
      </p:sp>
    </p:spTree>
  </p:cSld>
  <p:clrMapOvr>
    <a:masterClrMapping xmlns:a="http://schemas.openxmlformats.org/drawingml/2006/main"/>
  </p:clrMapOvr>
</p:sld>
</file>