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bd538e84de47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56948bd802450a"/>
  </p:sldMasterIdLst>
  <p:sldIdLst>
    <p:sldId xmlns:r="http://schemas.openxmlformats.org/officeDocument/2006/relationships" id="256" r:id="R9c01f6bd94db4fdf"/>
    <p:sldId xmlns:r="http://schemas.openxmlformats.org/officeDocument/2006/relationships" id="257" r:id="Rae227ba38a954bbc"/>
    <p:sldId xmlns:r="http://schemas.openxmlformats.org/officeDocument/2006/relationships" id="258" r:id="R53e2bbe9ee5448de"/>
    <p:sldId xmlns:r="http://schemas.openxmlformats.org/officeDocument/2006/relationships" id="259" r:id="R49d2539cd7f24516"/>
    <p:sldId xmlns:r="http://schemas.openxmlformats.org/officeDocument/2006/relationships" id="260" r:id="Re61fe19aa78a490c"/>
    <p:sldId xmlns:r="http://schemas.openxmlformats.org/officeDocument/2006/relationships" id="261" r:id="R41a16ee88c1342fd"/>
    <p:sldId xmlns:r="http://schemas.openxmlformats.org/officeDocument/2006/relationships" id="262" r:id="R099fb002a08448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56948bd802450a" /><Relationship Type="http://schemas.openxmlformats.org/officeDocument/2006/relationships/slide" Target="/ppt/slides/slide1.xml" Id="R9c01f6bd94db4fdf" /><Relationship Type="http://schemas.openxmlformats.org/officeDocument/2006/relationships/slide" Target="/ppt/slides/slide2.xml" Id="Rae227ba38a954bbc" /><Relationship Type="http://schemas.openxmlformats.org/officeDocument/2006/relationships/slide" Target="/ppt/slides/slide3.xml" Id="R53e2bbe9ee5448de" /><Relationship Type="http://schemas.openxmlformats.org/officeDocument/2006/relationships/slide" Target="/ppt/slides/slide4.xml" Id="R49d2539cd7f24516" /><Relationship Type="http://schemas.openxmlformats.org/officeDocument/2006/relationships/slide" Target="/ppt/slides/slide5.xml" Id="Re61fe19aa78a490c" /><Relationship Type="http://schemas.openxmlformats.org/officeDocument/2006/relationships/slide" Target="/ppt/slides/slide6.xml" Id="R41a16ee88c1342fd" /><Relationship Type="http://schemas.openxmlformats.org/officeDocument/2006/relationships/slide" Target="/ppt/slides/slide7.xml" Id="R099fb002a08448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490c5d95a64b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3caf44397450b" /><Relationship Type="http://schemas.openxmlformats.org/officeDocument/2006/relationships/theme" Target="/ppt/slideMasters/theme/theme1.xml" Id="Re4187585e7a34b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e3caf4439745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50f0e042442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e7e1c4cdc4b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d26a369a746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4598b307c41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6c2df193e45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ee01b4c2940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237455eb143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JUSTVIK KOLONIAL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JUSTVIK KOLONIAL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JUSTVIK KOLONIAL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JUSTVIK KOLONIAL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JUSTVIK KOLONIAL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JUSTVIK KOLONIAL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615 189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455 543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574 366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3 877 794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4 696 546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JUSTVIK KOLONIAL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SØNSTEBY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SØNSTEBY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MARTIN SØNSTEBY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MARTIN SØNSTEBY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JUSTVIK KOLONIAL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Lahelle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937 182 201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JUSTVIK KOLONIAL AS</a:t>
            </a:r>
          </a:p>
        </p:txBody>
      </p:sp>
    </p:spTree>
  </p:cSld>
  <p:clrMapOvr>
    <a:masterClrMapping xmlns:a="http://schemas.openxmlformats.org/drawingml/2006/main"/>
  </p:clrMapOvr>
</p:sld>
</file>