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106905e82045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0b1f241ca1424f"/>
  </p:sldMasterIdLst>
  <p:sldIdLst>
    <p:sldId xmlns:r="http://schemas.openxmlformats.org/officeDocument/2006/relationships" id="256" r:id="R1f062197f6654d8d"/>
    <p:sldId xmlns:r="http://schemas.openxmlformats.org/officeDocument/2006/relationships" id="257" r:id="R4eddbdd7a95a4f88"/>
    <p:sldId xmlns:r="http://schemas.openxmlformats.org/officeDocument/2006/relationships" id="258" r:id="Rf2dbd7263af54cca"/>
    <p:sldId xmlns:r="http://schemas.openxmlformats.org/officeDocument/2006/relationships" id="259" r:id="R76024a0d075145a4"/>
    <p:sldId xmlns:r="http://schemas.openxmlformats.org/officeDocument/2006/relationships" id="260" r:id="R8958a253af19438e"/>
    <p:sldId xmlns:r="http://schemas.openxmlformats.org/officeDocument/2006/relationships" id="261" r:id="R49bea9dd2d8c453c"/>
    <p:sldId xmlns:r="http://schemas.openxmlformats.org/officeDocument/2006/relationships" id="262" r:id="R57cc8a3217b742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b1f241ca1424f" /><Relationship Type="http://schemas.openxmlformats.org/officeDocument/2006/relationships/slide" Target="/ppt/slides/slide1.xml" Id="R1f062197f6654d8d" /><Relationship Type="http://schemas.openxmlformats.org/officeDocument/2006/relationships/slide" Target="/ppt/slides/slide2.xml" Id="R4eddbdd7a95a4f88" /><Relationship Type="http://schemas.openxmlformats.org/officeDocument/2006/relationships/slide" Target="/ppt/slides/slide3.xml" Id="Rf2dbd7263af54cca" /><Relationship Type="http://schemas.openxmlformats.org/officeDocument/2006/relationships/slide" Target="/ppt/slides/slide4.xml" Id="R76024a0d075145a4" /><Relationship Type="http://schemas.openxmlformats.org/officeDocument/2006/relationships/slide" Target="/ppt/slides/slide5.xml" Id="R8958a253af19438e" /><Relationship Type="http://schemas.openxmlformats.org/officeDocument/2006/relationships/slide" Target="/ppt/slides/slide6.xml" Id="R49bea9dd2d8c453c" /><Relationship Type="http://schemas.openxmlformats.org/officeDocument/2006/relationships/slide" Target="/ppt/slides/slide7.xml" Id="R57cc8a3217b742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1688cb4ce42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88416a4494c03" /><Relationship Type="http://schemas.openxmlformats.org/officeDocument/2006/relationships/theme" Target="/ppt/slideMasters/theme/theme1.xml" Id="R7fa59597906648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a88416a4494c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6e7284765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4efeff73b40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77fd0b6414b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1dde8554643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e6e93773247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97d127d9a4e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c0165757d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SEST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321 243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7 938 184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SVEIN OVE  –  65,6 %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SILJE HORPESTAD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TERESE  –  17,2 %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04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936 836 445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