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10ddd19a3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4fb0ac3c54937"/>
  </p:sldMasterIdLst>
  <p:sldIdLst>
    <p:sldId xmlns:r="http://schemas.openxmlformats.org/officeDocument/2006/relationships" id="256" r:id="R5369e4496eea4ce4"/>
    <p:sldId xmlns:r="http://schemas.openxmlformats.org/officeDocument/2006/relationships" id="257" r:id="Rb1186ba3c4d947ce"/>
    <p:sldId xmlns:r="http://schemas.openxmlformats.org/officeDocument/2006/relationships" id="258" r:id="R9522038bc42948ff"/>
    <p:sldId xmlns:r="http://schemas.openxmlformats.org/officeDocument/2006/relationships" id="259" r:id="R92747c123d9d4200"/>
    <p:sldId xmlns:r="http://schemas.openxmlformats.org/officeDocument/2006/relationships" id="260" r:id="R161fc55aecc1450e"/>
    <p:sldId xmlns:r="http://schemas.openxmlformats.org/officeDocument/2006/relationships" id="261" r:id="Rd0ac585aca99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4fb0ac3c54937" /><Relationship Type="http://schemas.openxmlformats.org/officeDocument/2006/relationships/slide" Target="/ppt/slides/slide1.xml" Id="R5369e4496eea4ce4" /><Relationship Type="http://schemas.openxmlformats.org/officeDocument/2006/relationships/slide" Target="/ppt/slides/slide2.xml" Id="Rb1186ba3c4d947ce" /><Relationship Type="http://schemas.openxmlformats.org/officeDocument/2006/relationships/slide" Target="/ppt/slides/slide3.xml" Id="R9522038bc42948ff" /><Relationship Type="http://schemas.openxmlformats.org/officeDocument/2006/relationships/slide" Target="/ppt/slides/slide4.xml" Id="R92747c123d9d4200" /><Relationship Type="http://schemas.openxmlformats.org/officeDocument/2006/relationships/slide" Target="/ppt/slides/slide5.xml" Id="R161fc55aecc1450e" /><Relationship Type="http://schemas.openxmlformats.org/officeDocument/2006/relationships/slide" Target="/ppt/slides/slide6.xml" Id="Rd0ac585aca99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d8de2def1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9194016974e0f" /><Relationship Type="http://schemas.openxmlformats.org/officeDocument/2006/relationships/theme" Target="/ppt/slideMasters/theme/theme1.xml" Id="Rd79e8adc3efb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9194016974e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3d1b47a34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e64d67dc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c5e001db3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d83d47fca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2e64e2ad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1b5129aef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04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936 836 445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