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c4ca329f14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34664aa6247ca"/>
  </p:sldMasterIdLst>
  <p:sldIdLst>
    <p:sldId xmlns:r="http://schemas.openxmlformats.org/officeDocument/2006/relationships" id="256" r:id="R475d82c2173644ee"/>
    <p:sldId xmlns:r="http://schemas.openxmlformats.org/officeDocument/2006/relationships" id="257" r:id="R0c6c3e960f2d420e"/>
    <p:sldId xmlns:r="http://schemas.openxmlformats.org/officeDocument/2006/relationships" id="258" r:id="R3a5c184508054506"/>
    <p:sldId xmlns:r="http://schemas.openxmlformats.org/officeDocument/2006/relationships" id="259" r:id="R25c9b7b0e22148d3"/>
    <p:sldId xmlns:r="http://schemas.openxmlformats.org/officeDocument/2006/relationships" id="260" r:id="R39941558ce014144"/>
    <p:sldId xmlns:r="http://schemas.openxmlformats.org/officeDocument/2006/relationships" id="261" r:id="R7740d60cfa0743d8"/>
    <p:sldId xmlns:r="http://schemas.openxmlformats.org/officeDocument/2006/relationships" id="262" r:id="Rc539c9ecdb53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34664aa6247ca" /><Relationship Type="http://schemas.openxmlformats.org/officeDocument/2006/relationships/slide" Target="/ppt/slides/slide1.xml" Id="R475d82c2173644ee" /><Relationship Type="http://schemas.openxmlformats.org/officeDocument/2006/relationships/slide" Target="/ppt/slides/slide2.xml" Id="R0c6c3e960f2d420e" /><Relationship Type="http://schemas.openxmlformats.org/officeDocument/2006/relationships/slide" Target="/ppt/slides/slide3.xml" Id="R3a5c184508054506" /><Relationship Type="http://schemas.openxmlformats.org/officeDocument/2006/relationships/slide" Target="/ppt/slides/slide4.xml" Id="R25c9b7b0e22148d3" /><Relationship Type="http://schemas.openxmlformats.org/officeDocument/2006/relationships/slide" Target="/ppt/slides/slide5.xml" Id="R39941558ce014144" /><Relationship Type="http://schemas.openxmlformats.org/officeDocument/2006/relationships/slide" Target="/ppt/slides/slide6.xml" Id="R7740d60cfa0743d8" /><Relationship Type="http://schemas.openxmlformats.org/officeDocument/2006/relationships/slide" Target="/ppt/slides/slide7.xml" Id="Rc539c9ecdb53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5b176344a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9b4c92d046aa" /><Relationship Type="http://schemas.openxmlformats.org/officeDocument/2006/relationships/theme" Target="/ppt/slideMasters/theme/theme1.xml" Id="R31e92969f211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c9b4c92d0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f525658e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15a232f5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c38e9ae5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cec08233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e71982196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ff6d2f8b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0381caf2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