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952662ccc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3b2eb872947d9"/>
  </p:sldMasterIdLst>
  <p:sldIdLst>
    <p:sldId xmlns:r="http://schemas.openxmlformats.org/officeDocument/2006/relationships" id="256" r:id="R43d9b7a1b59c40fd"/>
    <p:sldId xmlns:r="http://schemas.openxmlformats.org/officeDocument/2006/relationships" id="257" r:id="Ra6f4e508c169409b"/>
    <p:sldId xmlns:r="http://schemas.openxmlformats.org/officeDocument/2006/relationships" id="258" r:id="Rcd3087ce2eb64855"/>
    <p:sldId xmlns:r="http://schemas.openxmlformats.org/officeDocument/2006/relationships" id="259" r:id="Rdd0795aedc374407"/>
    <p:sldId xmlns:r="http://schemas.openxmlformats.org/officeDocument/2006/relationships" id="260" r:id="Rf8858d43b2764201"/>
    <p:sldId xmlns:r="http://schemas.openxmlformats.org/officeDocument/2006/relationships" id="261" r:id="R6041142041cf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3b2eb872947d9" /><Relationship Type="http://schemas.openxmlformats.org/officeDocument/2006/relationships/slide" Target="/ppt/slides/slide1.xml" Id="R43d9b7a1b59c40fd" /><Relationship Type="http://schemas.openxmlformats.org/officeDocument/2006/relationships/slide" Target="/ppt/slides/slide2.xml" Id="Ra6f4e508c169409b" /><Relationship Type="http://schemas.openxmlformats.org/officeDocument/2006/relationships/slide" Target="/ppt/slides/slide3.xml" Id="Rcd3087ce2eb64855" /><Relationship Type="http://schemas.openxmlformats.org/officeDocument/2006/relationships/slide" Target="/ppt/slides/slide4.xml" Id="Rdd0795aedc374407" /><Relationship Type="http://schemas.openxmlformats.org/officeDocument/2006/relationships/slide" Target="/ppt/slides/slide5.xml" Id="Rf8858d43b2764201" /><Relationship Type="http://schemas.openxmlformats.org/officeDocument/2006/relationships/slide" Target="/ppt/slides/slide6.xml" Id="R6041142041cf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36ee66da5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b431825bc4f22" /><Relationship Type="http://schemas.openxmlformats.org/officeDocument/2006/relationships/theme" Target="/ppt/slideMasters/theme/theme1.xml" Id="Rb0ed0d7657f2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b431825bc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6f28be3b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66fb8354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440866ddb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982ab7318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62eac3f2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ff4c5749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