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b14d60ad844b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b645904a764d32"/>
  </p:sldMasterIdLst>
  <p:sldIdLst>
    <p:sldId xmlns:r="http://schemas.openxmlformats.org/officeDocument/2006/relationships" id="256" r:id="Rb4620bedbfd94a05"/>
    <p:sldId xmlns:r="http://schemas.openxmlformats.org/officeDocument/2006/relationships" id="257" r:id="R4f89ac5bde624210"/>
    <p:sldId xmlns:r="http://schemas.openxmlformats.org/officeDocument/2006/relationships" id="258" r:id="Ra8fb8cb9bf044fbc"/>
    <p:sldId xmlns:r="http://schemas.openxmlformats.org/officeDocument/2006/relationships" id="259" r:id="R22371eb026d74882"/>
    <p:sldId xmlns:r="http://schemas.openxmlformats.org/officeDocument/2006/relationships" id="260" r:id="R5dfbfd2713c641a1"/>
    <p:sldId xmlns:r="http://schemas.openxmlformats.org/officeDocument/2006/relationships" id="261" r:id="R3c655e43e7404dc9"/>
    <p:sldId xmlns:r="http://schemas.openxmlformats.org/officeDocument/2006/relationships" id="262" r:id="Rf72479a3254046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b645904a764d32" /><Relationship Type="http://schemas.openxmlformats.org/officeDocument/2006/relationships/slide" Target="/ppt/slides/slide1.xml" Id="Rb4620bedbfd94a05" /><Relationship Type="http://schemas.openxmlformats.org/officeDocument/2006/relationships/slide" Target="/ppt/slides/slide2.xml" Id="R4f89ac5bde624210" /><Relationship Type="http://schemas.openxmlformats.org/officeDocument/2006/relationships/slide" Target="/ppt/slides/slide3.xml" Id="Ra8fb8cb9bf044fbc" /><Relationship Type="http://schemas.openxmlformats.org/officeDocument/2006/relationships/slide" Target="/ppt/slides/slide4.xml" Id="R22371eb026d74882" /><Relationship Type="http://schemas.openxmlformats.org/officeDocument/2006/relationships/slide" Target="/ppt/slides/slide5.xml" Id="R5dfbfd2713c641a1" /><Relationship Type="http://schemas.openxmlformats.org/officeDocument/2006/relationships/slide" Target="/ppt/slides/slide6.xml" Id="R3c655e43e7404dc9" /><Relationship Type="http://schemas.openxmlformats.org/officeDocument/2006/relationships/slide" Target="/ppt/slides/slide7.xml" Id="Rf72479a3254046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8239aec03844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35bc19f954598" /><Relationship Type="http://schemas.openxmlformats.org/officeDocument/2006/relationships/theme" Target="/ppt/slideMasters/theme/theme1.xml" Id="R69bd77245db94a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935bc19f9545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dbf408c144a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556f7cbc041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6b4f556744c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99132cb9841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17618caa344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8a86665d645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7d30fa18941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SKIBOTN VARESENTER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SKIBOTN VARESENTER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SKIBOTN VARESENTER AS ble etablert [år] og holder til i Skibotn.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SKIBOTN VARESENTER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SKIBOTN VARESENTER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SKIBOTN VARESENTER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23 488 058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1 063 038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955 433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9 105 762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11 449 390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SKIBOTN VARESENTER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COUCHERON VARVIK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SKIBOTN VARESENTER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9143 Skibotn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71 53 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joker.skibotn@butikk.net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936 706 711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SKIBOTN VARESENTER AS</a:t>
            </a:r>
          </a:p>
        </p:txBody>
      </p:sp>
    </p:spTree>
  </p:cSld>
  <p:clrMapOvr>
    <a:masterClrMapping xmlns:a="http://schemas.openxmlformats.org/drawingml/2006/main"/>
  </p:clrMapOvr>
</p:sld>
</file>