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d5c534d550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afff3e88284c98"/>
  </p:sldMasterIdLst>
  <p:sldIdLst>
    <p:sldId xmlns:r="http://schemas.openxmlformats.org/officeDocument/2006/relationships" id="256" r:id="Rd48d0b7271544972"/>
    <p:sldId xmlns:r="http://schemas.openxmlformats.org/officeDocument/2006/relationships" id="257" r:id="Rac900dbe7c004cde"/>
    <p:sldId xmlns:r="http://schemas.openxmlformats.org/officeDocument/2006/relationships" id="258" r:id="Rab1eb1ef804f42f7"/>
    <p:sldId xmlns:r="http://schemas.openxmlformats.org/officeDocument/2006/relationships" id="259" r:id="R172674978723457d"/>
    <p:sldId xmlns:r="http://schemas.openxmlformats.org/officeDocument/2006/relationships" id="260" r:id="Rfe1c9e7b227641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fff3e88284c98" /><Relationship Type="http://schemas.openxmlformats.org/officeDocument/2006/relationships/slide" Target="/ppt/slides/slide1.xml" Id="Rd48d0b7271544972" /><Relationship Type="http://schemas.openxmlformats.org/officeDocument/2006/relationships/slide" Target="/ppt/slides/slide2.xml" Id="Rac900dbe7c004cde" /><Relationship Type="http://schemas.openxmlformats.org/officeDocument/2006/relationships/slide" Target="/ppt/slides/slide3.xml" Id="Rab1eb1ef804f42f7" /><Relationship Type="http://schemas.openxmlformats.org/officeDocument/2006/relationships/slide" Target="/ppt/slides/slide4.xml" Id="R172674978723457d" /><Relationship Type="http://schemas.openxmlformats.org/officeDocument/2006/relationships/slide" Target="/ppt/slides/slide5.xml" Id="Rfe1c9e7b227641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1813586f24d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1bb2c6c7946f7" /><Relationship Type="http://schemas.openxmlformats.org/officeDocument/2006/relationships/theme" Target="/ppt/slideMasters/theme/theme1.xml" Id="R99cc7c48377148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a1bb2c6c7946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a8616fa8e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09df1a6f640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7082245754f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ec336a1344f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e3d0fd9764f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ØKONOMI AS ble etablert [år] og holder til i Rindal.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Rindalslina 879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6657 Rindal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936 597 033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ØKONOMI AS</a:t>
            </a:r>
          </a:p>
        </p:txBody>
      </p:sp>
    </p:spTree>
  </p:cSld>
  <p:clrMapOvr>
    <a:masterClrMapping xmlns:a="http://schemas.openxmlformats.org/drawingml/2006/main"/>
  </p:clrMapOvr>
</p:sld>
</file>