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c25007762f43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90fe56c12d4c2c"/>
  </p:sldMasterIdLst>
  <p:sldIdLst>
    <p:sldId xmlns:r="http://schemas.openxmlformats.org/officeDocument/2006/relationships" id="256" r:id="R28f9abeb3b6748b0"/>
    <p:sldId xmlns:r="http://schemas.openxmlformats.org/officeDocument/2006/relationships" id="257" r:id="Rdd789b94bf04406b"/>
    <p:sldId xmlns:r="http://schemas.openxmlformats.org/officeDocument/2006/relationships" id="258" r:id="R7fcaee59cfbf4967"/>
    <p:sldId xmlns:r="http://schemas.openxmlformats.org/officeDocument/2006/relationships" id="259" r:id="Rfa8efa4a26d74cc7"/>
    <p:sldId xmlns:r="http://schemas.openxmlformats.org/officeDocument/2006/relationships" id="260" r:id="R2ea83b8472484c91"/>
    <p:sldId xmlns:r="http://schemas.openxmlformats.org/officeDocument/2006/relationships" id="261" r:id="R34e383709a794d4d"/>
    <p:sldId xmlns:r="http://schemas.openxmlformats.org/officeDocument/2006/relationships" id="262" r:id="Re8dfabbc5eb742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0fe56c12d4c2c" /><Relationship Type="http://schemas.openxmlformats.org/officeDocument/2006/relationships/slide" Target="/ppt/slides/slide1.xml" Id="R28f9abeb3b6748b0" /><Relationship Type="http://schemas.openxmlformats.org/officeDocument/2006/relationships/slide" Target="/ppt/slides/slide2.xml" Id="Rdd789b94bf04406b" /><Relationship Type="http://schemas.openxmlformats.org/officeDocument/2006/relationships/slide" Target="/ppt/slides/slide3.xml" Id="R7fcaee59cfbf4967" /><Relationship Type="http://schemas.openxmlformats.org/officeDocument/2006/relationships/slide" Target="/ppt/slides/slide4.xml" Id="Rfa8efa4a26d74cc7" /><Relationship Type="http://schemas.openxmlformats.org/officeDocument/2006/relationships/slide" Target="/ppt/slides/slide5.xml" Id="R2ea83b8472484c91" /><Relationship Type="http://schemas.openxmlformats.org/officeDocument/2006/relationships/slide" Target="/ppt/slides/slide6.xml" Id="R34e383709a794d4d" /><Relationship Type="http://schemas.openxmlformats.org/officeDocument/2006/relationships/slide" Target="/ppt/slides/slide7.xml" Id="Re8dfabbc5eb742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a1a160afb49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f0ed2ee0e42a3" /><Relationship Type="http://schemas.openxmlformats.org/officeDocument/2006/relationships/theme" Target="/ppt/slideMasters/theme/theme1.xml" Id="R7e11e13664e349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bf0ed2ee0e42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99d8f034c44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93089996e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17d52691342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f4a84ceee47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9278c5c404f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0713ef3d144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1d5304475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RAGNV BRIGTSEN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RAGNV 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RAGNV BRIGTSEN AS ble etablert [år] og holder til i Årland.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RAGNV 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RAGNV 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RAGNV 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−137 124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26 259 437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40 877 724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41 037 085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RAGNV 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HALLDIS MARIE HEDENSTAD  –  43,8 %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ANDREAS HEDENSTAD  –  43,8 %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MAGNHILD BRIGTSEN HEDENSTAD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BRIGTSEN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BRIGTSEN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RAGNV 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Vågabygda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5652 Årland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58 76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936 557 236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RAGNV BRIGTSEN AS</a:t>
            </a:r>
          </a:p>
        </p:txBody>
      </p:sp>
    </p:spTree>
  </p:cSld>
  <p:clrMapOvr>
    <a:masterClrMapping xmlns:a="http://schemas.openxmlformats.org/drawingml/2006/main"/>
  </p:clrMapOvr>
</p:sld>
</file>