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700d30e30947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54ab93883e4772"/>
  </p:sldMasterIdLst>
  <p:sldIdLst>
    <p:sldId xmlns:r="http://schemas.openxmlformats.org/officeDocument/2006/relationships" id="256" r:id="R8a7bc0398c374d6d"/>
    <p:sldId xmlns:r="http://schemas.openxmlformats.org/officeDocument/2006/relationships" id="257" r:id="R796892dda37c4731"/>
    <p:sldId xmlns:r="http://schemas.openxmlformats.org/officeDocument/2006/relationships" id="258" r:id="R4e0f1ce482e84268"/>
    <p:sldId xmlns:r="http://schemas.openxmlformats.org/officeDocument/2006/relationships" id="259" r:id="R16b4220ed7864101"/>
    <p:sldId xmlns:r="http://schemas.openxmlformats.org/officeDocument/2006/relationships" id="260" r:id="Rba8c3274fee0417e"/>
    <p:sldId xmlns:r="http://schemas.openxmlformats.org/officeDocument/2006/relationships" id="261" r:id="Ra7912d165754414e"/>
    <p:sldId xmlns:r="http://schemas.openxmlformats.org/officeDocument/2006/relationships" id="262" r:id="R24926cefde2a42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54ab93883e4772" /><Relationship Type="http://schemas.openxmlformats.org/officeDocument/2006/relationships/slide" Target="/ppt/slides/slide1.xml" Id="R8a7bc0398c374d6d" /><Relationship Type="http://schemas.openxmlformats.org/officeDocument/2006/relationships/slide" Target="/ppt/slides/slide2.xml" Id="R796892dda37c4731" /><Relationship Type="http://schemas.openxmlformats.org/officeDocument/2006/relationships/slide" Target="/ppt/slides/slide3.xml" Id="R4e0f1ce482e84268" /><Relationship Type="http://schemas.openxmlformats.org/officeDocument/2006/relationships/slide" Target="/ppt/slides/slide4.xml" Id="R16b4220ed7864101" /><Relationship Type="http://schemas.openxmlformats.org/officeDocument/2006/relationships/slide" Target="/ppt/slides/slide5.xml" Id="Rba8c3274fee0417e" /><Relationship Type="http://schemas.openxmlformats.org/officeDocument/2006/relationships/slide" Target="/ppt/slides/slide6.xml" Id="Ra7912d165754414e" /><Relationship Type="http://schemas.openxmlformats.org/officeDocument/2006/relationships/slide" Target="/ppt/slides/slide7.xml" Id="R24926cefde2a42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40e9e29f0748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1f97e9f514ca8" /><Relationship Type="http://schemas.openxmlformats.org/officeDocument/2006/relationships/theme" Target="/ppt/slideMasters/theme/theme1.xml" Id="Re5189424054541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31f97e9f514c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e67f582104a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c81be55e5e44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c5a1c502e45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6c98cdb6149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8e955acc443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3af14ff0741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896f1e1e04f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HEMSEN HOLDING AS ble etablert [år] og holder til i Minnesund.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52 206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MARTIN VALSTAD JENSEN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Langsetvegen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2092 Minnesund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936 540 341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HEMSEN HOLDING AS</a:t>
            </a:r>
          </a:p>
        </p:txBody>
      </p:sp>
    </p:spTree>
  </p:cSld>
  <p:clrMapOvr>
    <a:masterClrMapping xmlns:a="http://schemas.openxmlformats.org/drawingml/2006/main"/>
  </p:clrMapOvr>
</p:sld>
</file>