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ab665a581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0cdf68a274810"/>
  </p:sldMasterIdLst>
  <p:sldIdLst>
    <p:sldId xmlns:r="http://schemas.openxmlformats.org/officeDocument/2006/relationships" id="256" r:id="R0b6742afeb4243a1"/>
    <p:sldId xmlns:r="http://schemas.openxmlformats.org/officeDocument/2006/relationships" id="257" r:id="Re98e35967afe4cb8"/>
    <p:sldId xmlns:r="http://schemas.openxmlformats.org/officeDocument/2006/relationships" id="258" r:id="R0cf0c33953384aeb"/>
    <p:sldId xmlns:r="http://schemas.openxmlformats.org/officeDocument/2006/relationships" id="259" r:id="Ra0b8787092c645f6"/>
    <p:sldId xmlns:r="http://schemas.openxmlformats.org/officeDocument/2006/relationships" id="260" r:id="R5cf251c4b457428f"/>
    <p:sldId xmlns:r="http://schemas.openxmlformats.org/officeDocument/2006/relationships" id="261" r:id="R9604e3517d794b38"/>
    <p:sldId xmlns:r="http://schemas.openxmlformats.org/officeDocument/2006/relationships" id="262" r:id="Re7af02bc05ad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0cdf68a274810" /><Relationship Type="http://schemas.openxmlformats.org/officeDocument/2006/relationships/slide" Target="/ppt/slides/slide1.xml" Id="R0b6742afeb4243a1" /><Relationship Type="http://schemas.openxmlformats.org/officeDocument/2006/relationships/slide" Target="/ppt/slides/slide2.xml" Id="Re98e35967afe4cb8" /><Relationship Type="http://schemas.openxmlformats.org/officeDocument/2006/relationships/slide" Target="/ppt/slides/slide3.xml" Id="R0cf0c33953384aeb" /><Relationship Type="http://schemas.openxmlformats.org/officeDocument/2006/relationships/slide" Target="/ppt/slides/slide4.xml" Id="Ra0b8787092c645f6" /><Relationship Type="http://schemas.openxmlformats.org/officeDocument/2006/relationships/slide" Target="/ppt/slides/slide5.xml" Id="R5cf251c4b457428f" /><Relationship Type="http://schemas.openxmlformats.org/officeDocument/2006/relationships/slide" Target="/ppt/slides/slide6.xml" Id="R9604e3517d794b38" /><Relationship Type="http://schemas.openxmlformats.org/officeDocument/2006/relationships/slide" Target="/ppt/slides/slide7.xml" Id="Re7af02bc05ad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553947f7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8f3ab07f43ce" /><Relationship Type="http://schemas.openxmlformats.org/officeDocument/2006/relationships/theme" Target="/ppt/slideMasters/theme/theme1.xml" Id="R14047e53c065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48f3ab07f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bb60a647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6436b724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9b2300d0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f8aa1cf91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67690ff5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ed257aa0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b1d155f61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A&amp;A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REHANY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ASMEROM GHEBRENUGUS HABTEMARIAM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www.aandaregnskap.no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936 494 285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REGNSKAP AS</a:t>
            </a:r>
          </a:p>
        </p:txBody>
      </p:sp>
    </p:spTree>
  </p:cSld>
  <p:clrMapOvr>
    <a:masterClrMapping xmlns:a="http://schemas.openxmlformats.org/drawingml/2006/main"/>
  </p:clrMapOvr>
</p:sld>
</file>