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ffa0daa65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308582f16439a"/>
  </p:sldMasterIdLst>
  <p:sldIdLst>
    <p:sldId xmlns:r="http://schemas.openxmlformats.org/officeDocument/2006/relationships" id="256" r:id="Rd4f83a3989af4f12"/>
    <p:sldId xmlns:r="http://schemas.openxmlformats.org/officeDocument/2006/relationships" id="257" r:id="Rae98417d482442e7"/>
    <p:sldId xmlns:r="http://schemas.openxmlformats.org/officeDocument/2006/relationships" id="258" r:id="R631fa388c8804a98"/>
    <p:sldId xmlns:r="http://schemas.openxmlformats.org/officeDocument/2006/relationships" id="259" r:id="Ra155b15a46594bbb"/>
    <p:sldId xmlns:r="http://schemas.openxmlformats.org/officeDocument/2006/relationships" id="260" r:id="R288446c25b88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308582f16439a" /><Relationship Type="http://schemas.openxmlformats.org/officeDocument/2006/relationships/slide" Target="/ppt/slides/slide1.xml" Id="Rd4f83a3989af4f12" /><Relationship Type="http://schemas.openxmlformats.org/officeDocument/2006/relationships/slide" Target="/ppt/slides/slide2.xml" Id="Rae98417d482442e7" /><Relationship Type="http://schemas.openxmlformats.org/officeDocument/2006/relationships/slide" Target="/ppt/slides/slide3.xml" Id="R631fa388c8804a98" /><Relationship Type="http://schemas.openxmlformats.org/officeDocument/2006/relationships/slide" Target="/ppt/slides/slide4.xml" Id="Ra155b15a46594bbb" /><Relationship Type="http://schemas.openxmlformats.org/officeDocument/2006/relationships/slide" Target="/ppt/slides/slide5.xml" Id="R288446c25b88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34c2f50c2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b7c7b54e439f" /><Relationship Type="http://schemas.openxmlformats.org/officeDocument/2006/relationships/theme" Target="/ppt/slideMasters/theme/theme1.xml" Id="Rbb4a096bdea2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ab7c7b54e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702e02d8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0f260cf5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282a5a416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b65cb2e6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37475c2c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ØKONOMI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936 461 182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