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7504943c1c4e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b11d82e6f44904"/>
  </p:sldMasterIdLst>
  <p:sldIdLst>
    <p:sldId xmlns:r="http://schemas.openxmlformats.org/officeDocument/2006/relationships" id="256" r:id="R1dbd2630c3d74621"/>
    <p:sldId xmlns:r="http://schemas.openxmlformats.org/officeDocument/2006/relationships" id="257" r:id="Rde92952edff94b36"/>
    <p:sldId xmlns:r="http://schemas.openxmlformats.org/officeDocument/2006/relationships" id="258" r:id="R27e447694b44480d"/>
    <p:sldId xmlns:r="http://schemas.openxmlformats.org/officeDocument/2006/relationships" id="259" r:id="R941735a5b51a45b2"/>
    <p:sldId xmlns:r="http://schemas.openxmlformats.org/officeDocument/2006/relationships" id="260" r:id="Rf3f85b5fa43d4bf3"/>
    <p:sldId xmlns:r="http://schemas.openxmlformats.org/officeDocument/2006/relationships" id="261" r:id="R2e52b660f74245fd"/>
    <p:sldId xmlns:r="http://schemas.openxmlformats.org/officeDocument/2006/relationships" id="262" r:id="R8aa53e62126e46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b11d82e6f44904" /><Relationship Type="http://schemas.openxmlformats.org/officeDocument/2006/relationships/slide" Target="/ppt/slides/slide1.xml" Id="R1dbd2630c3d74621" /><Relationship Type="http://schemas.openxmlformats.org/officeDocument/2006/relationships/slide" Target="/ppt/slides/slide2.xml" Id="Rde92952edff94b36" /><Relationship Type="http://schemas.openxmlformats.org/officeDocument/2006/relationships/slide" Target="/ppt/slides/slide3.xml" Id="R27e447694b44480d" /><Relationship Type="http://schemas.openxmlformats.org/officeDocument/2006/relationships/slide" Target="/ppt/slides/slide4.xml" Id="R941735a5b51a45b2" /><Relationship Type="http://schemas.openxmlformats.org/officeDocument/2006/relationships/slide" Target="/ppt/slides/slide5.xml" Id="Rf3f85b5fa43d4bf3" /><Relationship Type="http://schemas.openxmlformats.org/officeDocument/2006/relationships/slide" Target="/ppt/slides/slide6.xml" Id="R2e52b660f74245fd" /><Relationship Type="http://schemas.openxmlformats.org/officeDocument/2006/relationships/slide" Target="/ppt/slides/slide7.xml" Id="R8aa53e62126e46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f27cd40eaf4b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2d81bf4444b1d" /><Relationship Type="http://schemas.openxmlformats.org/officeDocument/2006/relationships/theme" Target="/ppt/slideMasters/theme/theme1.xml" Id="R77e01b38760d46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b2d81bf4444b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ae3ba952044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3b807aadc44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65cdb552c4d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eeba529554c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eb600a07046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43db08afe4d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f05e1386441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REVISORDAMENE AVD. ROSENHOLM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REVISORDAMENE AVD. ROSENHOLM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REVISORDAMENE AVD. ROSENHOLM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REVISORDAMENE AVD. ROSENHOLM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REVISORDAMENE AVD. ROSENHOLM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REVISORDAMENE AVD. ROSENHOLM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652 300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190 212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148 365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171 865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2 876 893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REVISORDAMENE AVD. ROSENHOLM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MARIA HØIEGGEN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ALEKSANDERSEN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REVISORDAMENE AVD. ROSENHOLM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936 434 975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REVISORDAMENE AVD. ROSENHOLM AS</a:t>
            </a:r>
          </a:p>
        </p:txBody>
      </p:sp>
    </p:spTree>
  </p:cSld>
  <p:clrMapOvr>
    <a:masterClrMapping xmlns:a="http://schemas.openxmlformats.org/drawingml/2006/main"/>
  </p:clrMapOvr>
</p:sld>
</file>