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23de3ceadd42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f47656345a4e32"/>
  </p:sldMasterIdLst>
  <p:sldIdLst>
    <p:sldId xmlns:r="http://schemas.openxmlformats.org/officeDocument/2006/relationships" id="256" r:id="R0a834f91eb0c4239"/>
    <p:sldId xmlns:r="http://schemas.openxmlformats.org/officeDocument/2006/relationships" id="257" r:id="Rdc7333a5a7f14e14"/>
    <p:sldId xmlns:r="http://schemas.openxmlformats.org/officeDocument/2006/relationships" id="258" r:id="R0ef1fc224b2a4f4a"/>
    <p:sldId xmlns:r="http://schemas.openxmlformats.org/officeDocument/2006/relationships" id="259" r:id="Rdb64b20d698d487e"/>
    <p:sldId xmlns:r="http://schemas.openxmlformats.org/officeDocument/2006/relationships" id="260" r:id="R766dd2fa0ff84b85"/>
    <p:sldId xmlns:r="http://schemas.openxmlformats.org/officeDocument/2006/relationships" id="261" r:id="Ra884a1a9cd694c6b"/>
    <p:sldId xmlns:r="http://schemas.openxmlformats.org/officeDocument/2006/relationships" id="262" r:id="R41041c32d3cc43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f47656345a4e32" /><Relationship Type="http://schemas.openxmlformats.org/officeDocument/2006/relationships/slide" Target="/ppt/slides/slide1.xml" Id="R0a834f91eb0c4239" /><Relationship Type="http://schemas.openxmlformats.org/officeDocument/2006/relationships/slide" Target="/ppt/slides/slide2.xml" Id="Rdc7333a5a7f14e14" /><Relationship Type="http://schemas.openxmlformats.org/officeDocument/2006/relationships/slide" Target="/ppt/slides/slide3.xml" Id="R0ef1fc224b2a4f4a" /><Relationship Type="http://schemas.openxmlformats.org/officeDocument/2006/relationships/slide" Target="/ppt/slides/slide4.xml" Id="Rdb64b20d698d487e" /><Relationship Type="http://schemas.openxmlformats.org/officeDocument/2006/relationships/slide" Target="/ppt/slides/slide5.xml" Id="R766dd2fa0ff84b85" /><Relationship Type="http://schemas.openxmlformats.org/officeDocument/2006/relationships/slide" Target="/ppt/slides/slide6.xml" Id="Ra884a1a9cd694c6b" /><Relationship Type="http://schemas.openxmlformats.org/officeDocument/2006/relationships/slide" Target="/ppt/slides/slide7.xml" Id="R41041c32d3cc43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a1abd263b24f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872316e8664c32" /><Relationship Type="http://schemas.openxmlformats.org/officeDocument/2006/relationships/theme" Target="/ppt/slideMasters/theme/theme1.xml" Id="R15d04c6cda2146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872316e8664c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b4bb4e319d4e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bd4f0925184b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3665a951df41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76cfecc4e04a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52e7f0a657418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4836b34f9f4ec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94ce6271204b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HAUGABAKKA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HAUGABAKKA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HAUGABAKKA AS ble etablert [år] og holder til i Kleppe.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HAUGABAKKA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HAUGABAKKA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HAUGABAKKA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1 187 747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1 281 247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32 693 923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HAUGABAKKA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YNGVE MOFOSS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HAUGABAKKA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Kringsjåvegen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4352 Kleppe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936 433 197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HAUGABAKKA AS</a:t>
            </a:r>
          </a:p>
        </p:txBody>
      </p:sp>
    </p:spTree>
  </p:cSld>
  <p:clrMapOvr>
    <a:masterClrMapping xmlns:a="http://schemas.openxmlformats.org/drawingml/2006/main"/>
  </p:clrMapOvr>
</p:sld>
</file>