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d12b7946b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9646a5f4a4557"/>
  </p:sldMasterIdLst>
  <p:sldIdLst>
    <p:sldId xmlns:r="http://schemas.openxmlformats.org/officeDocument/2006/relationships" id="256" r:id="R260a43fed8d144a5"/>
    <p:sldId xmlns:r="http://schemas.openxmlformats.org/officeDocument/2006/relationships" id="257" r:id="R858ea8e110ca487a"/>
    <p:sldId xmlns:r="http://schemas.openxmlformats.org/officeDocument/2006/relationships" id="258" r:id="R56b47f4226db4ce4"/>
    <p:sldId xmlns:r="http://schemas.openxmlformats.org/officeDocument/2006/relationships" id="259" r:id="R2ebbb7623d7e410f"/>
    <p:sldId xmlns:r="http://schemas.openxmlformats.org/officeDocument/2006/relationships" id="260" r:id="R04d37285e16e4f51"/>
    <p:sldId xmlns:r="http://schemas.openxmlformats.org/officeDocument/2006/relationships" id="261" r:id="R3360dcb74892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9646a5f4a4557" /><Relationship Type="http://schemas.openxmlformats.org/officeDocument/2006/relationships/slide" Target="/ppt/slides/slide1.xml" Id="R260a43fed8d144a5" /><Relationship Type="http://schemas.openxmlformats.org/officeDocument/2006/relationships/slide" Target="/ppt/slides/slide2.xml" Id="R858ea8e110ca487a" /><Relationship Type="http://schemas.openxmlformats.org/officeDocument/2006/relationships/slide" Target="/ppt/slides/slide3.xml" Id="R56b47f4226db4ce4" /><Relationship Type="http://schemas.openxmlformats.org/officeDocument/2006/relationships/slide" Target="/ppt/slides/slide4.xml" Id="R2ebbb7623d7e410f" /><Relationship Type="http://schemas.openxmlformats.org/officeDocument/2006/relationships/slide" Target="/ppt/slides/slide5.xml" Id="R04d37285e16e4f51" /><Relationship Type="http://schemas.openxmlformats.org/officeDocument/2006/relationships/slide" Target="/ppt/slides/slide6.xml" Id="R3360dcb74892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0075deed3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8b85d26814e21" /><Relationship Type="http://schemas.openxmlformats.org/officeDocument/2006/relationships/theme" Target="/ppt/slideMasters/theme/theme1.xml" Id="Rf97c2c1a6e19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8b85d2681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fc54bf215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171528f05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bda12bc8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0f0e332bd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f180b96e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13f7dfde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