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707bcc428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047ac36447450b"/>
  </p:sldMasterIdLst>
  <p:sldIdLst>
    <p:sldId xmlns:r="http://schemas.openxmlformats.org/officeDocument/2006/relationships" id="256" r:id="R199a51656d234b19"/>
    <p:sldId xmlns:r="http://schemas.openxmlformats.org/officeDocument/2006/relationships" id="257" r:id="R8f98fc45bb1243cd"/>
    <p:sldId xmlns:r="http://schemas.openxmlformats.org/officeDocument/2006/relationships" id="258" r:id="R938f115faaa241e1"/>
    <p:sldId xmlns:r="http://schemas.openxmlformats.org/officeDocument/2006/relationships" id="259" r:id="Rda545e30120f4b22"/>
    <p:sldId xmlns:r="http://schemas.openxmlformats.org/officeDocument/2006/relationships" id="260" r:id="Rd668c128b43248d6"/>
    <p:sldId xmlns:r="http://schemas.openxmlformats.org/officeDocument/2006/relationships" id="261" r:id="Rb407ae958c524498"/>
    <p:sldId xmlns:r="http://schemas.openxmlformats.org/officeDocument/2006/relationships" id="262" r:id="R099afdc32c8b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47ac36447450b" /><Relationship Type="http://schemas.openxmlformats.org/officeDocument/2006/relationships/slide" Target="/ppt/slides/slide1.xml" Id="R199a51656d234b19" /><Relationship Type="http://schemas.openxmlformats.org/officeDocument/2006/relationships/slide" Target="/ppt/slides/slide2.xml" Id="R8f98fc45bb1243cd" /><Relationship Type="http://schemas.openxmlformats.org/officeDocument/2006/relationships/slide" Target="/ppt/slides/slide3.xml" Id="R938f115faaa241e1" /><Relationship Type="http://schemas.openxmlformats.org/officeDocument/2006/relationships/slide" Target="/ppt/slides/slide4.xml" Id="Rda545e30120f4b22" /><Relationship Type="http://schemas.openxmlformats.org/officeDocument/2006/relationships/slide" Target="/ppt/slides/slide5.xml" Id="Rd668c128b43248d6" /><Relationship Type="http://schemas.openxmlformats.org/officeDocument/2006/relationships/slide" Target="/ppt/slides/slide6.xml" Id="Rb407ae958c524498" /><Relationship Type="http://schemas.openxmlformats.org/officeDocument/2006/relationships/slide" Target="/ppt/slides/slide7.xml" Id="R099afdc32c8b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e07eca5dd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c87b306444246" /><Relationship Type="http://schemas.openxmlformats.org/officeDocument/2006/relationships/theme" Target="/ppt/slideMasters/theme/theme1.xml" Id="R01d4fa218796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c87b30644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16a8cb5a8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4c9c1d2c64a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afcd17bfb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05087b99f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e955eb7ca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1530a567d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faa27c544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845 574 356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82 576 032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485 421 564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793 596 420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88,7 %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