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5e8f8460842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bff7d339954561"/>
  </p:sldMasterIdLst>
  <p:sldIdLst>
    <p:sldId xmlns:r="http://schemas.openxmlformats.org/officeDocument/2006/relationships" id="256" r:id="R84086dd003624a82"/>
    <p:sldId xmlns:r="http://schemas.openxmlformats.org/officeDocument/2006/relationships" id="257" r:id="R70ae26e916b4431d"/>
    <p:sldId xmlns:r="http://schemas.openxmlformats.org/officeDocument/2006/relationships" id="258" r:id="R2dea2a03067e4b5d"/>
    <p:sldId xmlns:r="http://schemas.openxmlformats.org/officeDocument/2006/relationships" id="259" r:id="R562b323ff8b846c3"/>
    <p:sldId xmlns:r="http://schemas.openxmlformats.org/officeDocument/2006/relationships" id="260" r:id="R85c78ac001ca450f"/>
    <p:sldId xmlns:r="http://schemas.openxmlformats.org/officeDocument/2006/relationships" id="261" r:id="Rc2f34504558f4a2f"/>
    <p:sldId xmlns:r="http://schemas.openxmlformats.org/officeDocument/2006/relationships" id="262" r:id="Rd01a5bddb32f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ff7d339954561" /><Relationship Type="http://schemas.openxmlformats.org/officeDocument/2006/relationships/slide" Target="/ppt/slides/slide1.xml" Id="R84086dd003624a82" /><Relationship Type="http://schemas.openxmlformats.org/officeDocument/2006/relationships/slide" Target="/ppt/slides/slide2.xml" Id="R70ae26e916b4431d" /><Relationship Type="http://schemas.openxmlformats.org/officeDocument/2006/relationships/slide" Target="/ppt/slides/slide3.xml" Id="R2dea2a03067e4b5d" /><Relationship Type="http://schemas.openxmlformats.org/officeDocument/2006/relationships/slide" Target="/ppt/slides/slide4.xml" Id="R562b323ff8b846c3" /><Relationship Type="http://schemas.openxmlformats.org/officeDocument/2006/relationships/slide" Target="/ppt/slides/slide5.xml" Id="R85c78ac001ca450f" /><Relationship Type="http://schemas.openxmlformats.org/officeDocument/2006/relationships/slide" Target="/ppt/slides/slide6.xml" Id="Rc2f34504558f4a2f" /><Relationship Type="http://schemas.openxmlformats.org/officeDocument/2006/relationships/slide" Target="/ppt/slides/slide7.xml" Id="Rd01a5bddb32f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2d46fb6dc47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5866bd7d1403b" /><Relationship Type="http://schemas.openxmlformats.org/officeDocument/2006/relationships/theme" Target="/ppt/slideMasters/theme/theme1.xml" Id="Ra526d069b36d4f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5866bd7d140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ace9007cc42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1a5adeab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b545ef083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6d1cf5e79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cbd50b97b4a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9f4af71544b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de2a954ef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INIT4U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INIT4U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1 145 345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12 138 845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MAE AS  –  62,9 %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BCG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 INVEST AS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GALIBIER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 FØLLING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www.init4u.no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936 253 164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AS</a:t>
            </a:r>
          </a:p>
        </p:txBody>
      </p:sp>
    </p:spTree>
  </p:cSld>
  <p:clrMapOvr>
    <a:masterClrMapping xmlns:a="http://schemas.openxmlformats.org/drawingml/2006/main"/>
  </p:clrMapOvr>
</p:sld>
</file>