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26903c994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b061eecae4fdd"/>
  </p:sldMasterIdLst>
  <p:sldIdLst>
    <p:sldId xmlns:r="http://schemas.openxmlformats.org/officeDocument/2006/relationships" id="256" r:id="R7321d9f7ef7a4c01"/>
    <p:sldId xmlns:r="http://schemas.openxmlformats.org/officeDocument/2006/relationships" id="257" r:id="Rda9a4f05590641c8"/>
    <p:sldId xmlns:r="http://schemas.openxmlformats.org/officeDocument/2006/relationships" id="258" r:id="R563e84c1a01c4c40"/>
    <p:sldId xmlns:r="http://schemas.openxmlformats.org/officeDocument/2006/relationships" id="259" r:id="R53c330be1bdd4289"/>
    <p:sldId xmlns:r="http://schemas.openxmlformats.org/officeDocument/2006/relationships" id="260" r:id="Rc628eaa647a24ba8"/>
    <p:sldId xmlns:r="http://schemas.openxmlformats.org/officeDocument/2006/relationships" id="261" r:id="R41652e3285df4fb8"/>
    <p:sldId xmlns:r="http://schemas.openxmlformats.org/officeDocument/2006/relationships" id="262" r:id="R04eb5555dd99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b061eecae4fdd" /><Relationship Type="http://schemas.openxmlformats.org/officeDocument/2006/relationships/slide" Target="/ppt/slides/slide1.xml" Id="R7321d9f7ef7a4c01" /><Relationship Type="http://schemas.openxmlformats.org/officeDocument/2006/relationships/slide" Target="/ppt/slides/slide2.xml" Id="Rda9a4f05590641c8" /><Relationship Type="http://schemas.openxmlformats.org/officeDocument/2006/relationships/slide" Target="/ppt/slides/slide3.xml" Id="R563e84c1a01c4c40" /><Relationship Type="http://schemas.openxmlformats.org/officeDocument/2006/relationships/slide" Target="/ppt/slides/slide4.xml" Id="R53c330be1bdd4289" /><Relationship Type="http://schemas.openxmlformats.org/officeDocument/2006/relationships/slide" Target="/ppt/slides/slide5.xml" Id="Rc628eaa647a24ba8" /><Relationship Type="http://schemas.openxmlformats.org/officeDocument/2006/relationships/slide" Target="/ppt/slides/slide6.xml" Id="R41652e3285df4fb8" /><Relationship Type="http://schemas.openxmlformats.org/officeDocument/2006/relationships/slide" Target="/ppt/slides/slide7.xml" Id="R04eb5555dd99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ef192b5ef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f5b7f89a4e01" /><Relationship Type="http://schemas.openxmlformats.org/officeDocument/2006/relationships/theme" Target="/ppt/slideMasters/theme/theme1.xml" Id="R317b6722f49d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1f5b7f89a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6bb4fee2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64efac28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95b3b994b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0f432b6c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9574e2bd4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77a2fe22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50ec8d6b7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BKL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KIDØY HOLDING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KIDØY LUNDE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Bodil Kidøy Lunde, 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bodil@bklrevisjon.no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936 230 075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