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cdb04e448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e357abccc40ce"/>
  </p:sldMasterIdLst>
  <p:sldIdLst>
    <p:sldId xmlns:r="http://schemas.openxmlformats.org/officeDocument/2006/relationships" id="256" r:id="Rdcdc1494729644f1"/>
    <p:sldId xmlns:r="http://schemas.openxmlformats.org/officeDocument/2006/relationships" id="257" r:id="Rc8e702a8a2e848c9"/>
    <p:sldId xmlns:r="http://schemas.openxmlformats.org/officeDocument/2006/relationships" id="258" r:id="R1a2cc9a6cabd478e"/>
    <p:sldId xmlns:r="http://schemas.openxmlformats.org/officeDocument/2006/relationships" id="259" r:id="R09489aa05b07422a"/>
    <p:sldId xmlns:r="http://schemas.openxmlformats.org/officeDocument/2006/relationships" id="260" r:id="Ree756e65219d4b0a"/>
    <p:sldId xmlns:r="http://schemas.openxmlformats.org/officeDocument/2006/relationships" id="261" r:id="Radd12bf4ed414c39"/>
    <p:sldId xmlns:r="http://schemas.openxmlformats.org/officeDocument/2006/relationships" id="262" r:id="R62840ee6a90d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e357abccc40ce" /><Relationship Type="http://schemas.openxmlformats.org/officeDocument/2006/relationships/slide" Target="/ppt/slides/slide1.xml" Id="Rdcdc1494729644f1" /><Relationship Type="http://schemas.openxmlformats.org/officeDocument/2006/relationships/slide" Target="/ppt/slides/slide2.xml" Id="Rc8e702a8a2e848c9" /><Relationship Type="http://schemas.openxmlformats.org/officeDocument/2006/relationships/slide" Target="/ppt/slides/slide3.xml" Id="R1a2cc9a6cabd478e" /><Relationship Type="http://schemas.openxmlformats.org/officeDocument/2006/relationships/slide" Target="/ppt/slides/slide4.xml" Id="R09489aa05b07422a" /><Relationship Type="http://schemas.openxmlformats.org/officeDocument/2006/relationships/slide" Target="/ppt/slides/slide5.xml" Id="Ree756e65219d4b0a" /><Relationship Type="http://schemas.openxmlformats.org/officeDocument/2006/relationships/slide" Target="/ppt/slides/slide6.xml" Id="Radd12bf4ed414c39" /><Relationship Type="http://schemas.openxmlformats.org/officeDocument/2006/relationships/slide" Target="/ppt/slides/slide7.xml" Id="R62840ee6a90d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c42b7cdf4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474aeb664ac6" /><Relationship Type="http://schemas.openxmlformats.org/officeDocument/2006/relationships/theme" Target="/ppt/slideMasters/theme/theme1.xml" Id="R8cf899a80785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3474aeb66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906f950d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ef866303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83badb6e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2b1070d74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d2ce6400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bddee1b32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af4febf8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EFFEKTIV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EFFEKTIV REGNSKAPSSERVICE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7 293 097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BLOMSETH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936 200 338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