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f1208b5d2f48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ca8efdd24142d0"/>
  </p:sldMasterIdLst>
  <p:sldIdLst>
    <p:sldId xmlns:r="http://schemas.openxmlformats.org/officeDocument/2006/relationships" id="256" r:id="R0b1c169c418b40c5"/>
    <p:sldId xmlns:r="http://schemas.openxmlformats.org/officeDocument/2006/relationships" id="257" r:id="Rd02cc16ac5714e53"/>
    <p:sldId xmlns:r="http://schemas.openxmlformats.org/officeDocument/2006/relationships" id="258" r:id="Rd55b3c7e40c540cd"/>
    <p:sldId xmlns:r="http://schemas.openxmlformats.org/officeDocument/2006/relationships" id="259" r:id="R3232fe9bc7374f56"/>
    <p:sldId xmlns:r="http://schemas.openxmlformats.org/officeDocument/2006/relationships" id="260" r:id="R723cbb397f4748dc"/>
    <p:sldId xmlns:r="http://schemas.openxmlformats.org/officeDocument/2006/relationships" id="261" r:id="R5d3c9f8b2a5a4b4a"/>
    <p:sldId xmlns:r="http://schemas.openxmlformats.org/officeDocument/2006/relationships" id="262" r:id="R1672e78fc78f4c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a8efdd24142d0" /><Relationship Type="http://schemas.openxmlformats.org/officeDocument/2006/relationships/slide" Target="/ppt/slides/slide1.xml" Id="R0b1c169c418b40c5" /><Relationship Type="http://schemas.openxmlformats.org/officeDocument/2006/relationships/slide" Target="/ppt/slides/slide2.xml" Id="Rd02cc16ac5714e53" /><Relationship Type="http://schemas.openxmlformats.org/officeDocument/2006/relationships/slide" Target="/ppt/slides/slide3.xml" Id="Rd55b3c7e40c540cd" /><Relationship Type="http://schemas.openxmlformats.org/officeDocument/2006/relationships/slide" Target="/ppt/slides/slide4.xml" Id="R3232fe9bc7374f56" /><Relationship Type="http://schemas.openxmlformats.org/officeDocument/2006/relationships/slide" Target="/ppt/slides/slide5.xml" Id="R723cbb397f4748dc" /><Relationship Type="http://schemas.openxmlformats.org/officeDocument/2006/relationships/slide" Target="/ppt/slides/slide6.xml" Id="R5d3c9f8b2a5a4b4a" /><Relationship Type="http://schemas.openxmlformats.org/officeDocument/2006/relationships/slide" Target="/ppt/slides/slide7.xml" Id="R1672e78fc78f4c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3871a71814f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aa541655746cf" /><Relationship Type="http://schemas.openxmlformats.org/officeDocument/2006/relationships/theme" Target="/ppt/slideMasters/theme/theme1.xml" Id="R2f7b065d98fe47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baa541655746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f8bb4be3b40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85342bb2e4c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610858e7b4c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33bc295074b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4e663603743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4b4f7a5cc48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26b08e16145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VIDI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VIDI HOLDCO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880 046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1 790 092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STAXWOLD SKIPPERUD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LOYD ESPEN FAGERENG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DRAGE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936 106 471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