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1dce7426ca41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e9d065d02e4f08"/>
  </p:sldMasterIdLst>
  <p:sldIdLst>
    <p:sldId xmlns:r="http://schemas.openxmlformats.org/officeDocument/2006/relationships" id="256" r:id="Rdfd80895652a4b56"/>
    <p:sldId xmlns:r="http://schemas.openxmlformats.org/officeDocument/2006/relationships" id="257" r:id="Rc26a91709dc848bc"/>
    <p:sldId xmlns:r="http://schemas.openxmlformats.org/officeDocument/2006/relationships" id="258" r:id="Rf98e9445772e496a"/>
    <p:sldId xmlns:r="http://schemas.openxmlformats.org/officeDocument/2006/relationships" id="259" r:id="R878de4a5958e4bb3"/>
    <p:sldId xmlns:r="http://schemas.openxmlformats.org/officeDocument/2006/relationships" id="260" r:id="R5bf7f30e3ccb4712"/>
    <p:sldId xmlns:r="http://schemas.openxmlformats.org/officeDocument/2006/relationships" id="261" r:id="Rc8ebda94941645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9d065d02e4f08" /><Relationship Type="http://schemas.openxmlformats.org/officeDocument/2006/relationships/slide" Target="/ppt/slides/slide1.xml" Id="Rdfd80895652a4b56" /><Relationship Type="http://schemas.openxmlformats.org/officeDocument/2006/relationships/slide" Target="/ppt/slides/slide2.xml" Id="Rc26a91709dc848bc" /><Relationship Type="http://schemas.openxmlformats.org/officeDocument/2006/relationships/slide" Target="/ppt/slides/slide3.xml" Id="Rf98e9445772e496a" /><Relationship Type="http://schemas.openxmlformats.org/officeDocument/2006/relationships/slide" Target="/ppt/slides/slide4.xml" Id="R878de4a5958e4bb3" /><Relationship Type="http://schemas.openxmlformats.org/officeDocument/2006/relationships/slide" Target="/ppt/slides/slide5.xml" Id="R5bf7f30e3ccb4712" /><Relationship Type="http://schemas.openxmlformats.org/officeDocument/2006/relationships/slide" Target="/ppt/slides/slide6.xml" Id="Rc8ebda94941645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880f2d8b84f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4142018cd4146" /><Relationship Type="http://schemas.openxmlformats.org/officeDocument/2006/relationships/theme" Target="/ppt/slideMasters/theme/theme1.xml" Id="R5c75ef74efe54d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94142018cd41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540e3a86f4d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0fadd894d4f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da401b15744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23d39ecab42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31c1248cd46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7ba1b813c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VIDI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VIDI HOLDCO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